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ink/ink2.xml" ContentType="application/inkml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684" r:id="rId3"/>
    <p:sldId id="682" r:id="rId4"/>
    <p:sldId id="623" r:id="rId5"/>
    <p:sldId id="683" r:id="rId6"/>
    <p:sldId id="429" r:id="rId7"/>
    <p:sldId id="430" r:id="rId8"/>
    <p:sldId id="472" r:id="rId9"/>
    <p:sldId id="471" r:id="rId10"/>
    <p:sldId id="477" r:id="rId11"/>
    <p:sldId id="480" r:id="rId12"/>
    <p:sldId id="481" r:id="rId13"/>
    <p:sldId id="475" r:id="rId14"/>
    <p:sldId id="474" r:id="rId15"/>
    <p:sldId id="487" r:id="rId16"/>
    <p:sldId id="488" r:id="rId17"/>
    <p:sldId id="489" r:id="rId18"/>
    <p:sldId id="491" r:id="rId19"/>
    <p:sldId id="490" r:id="rId20"/>
    <p:sldId id="492" r:id="rId21"/>
    <p:sldId id="493" r:id="rId22"/>
    <p:sldId id="4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246"/>
    <a:srgbClr val="2E2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01"/>
    <p:restoredTop sz="70375" autoAdjust="0"/>
  </p:normalViewPr>
  <p:slideViewPr>
    <p:cSldViewPr snapToGrid="0" showGuides="1">
      <p:cViewPr varScale="1">
        <p:scale>
          <a:sx n="72" d="100"/>
          <a:sy n="72" d="100"/>
        </p:scale>
        <p:origin x="313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4:01:51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23380 936 7972,'0'-8'505,"0"-4"-169,0 11 158,0-6-55,0 1-14,0 5-89,0-5-1,0 6-331,0 6 1,-4-3 203,-1 6 15,-6 0-166,4 5 1,-3 4 260,1 1-94,6 5-187,-9-2 0,9 5 22,-6 1 125,0-1-259,-5 1 232,6-1-308,-4 1 136,4-1 1,-4 1 118,3-1-206,-3 1 0,8-2 111,-5-3 91,6 3-738,-3-11 338,6 5 121,0-6-5,0 0-459,0-7 0,2 1-31,2-3 420,-2-4-550,10 5 1,0-6 803,7 0 0,-1-6 0,-4-2 0</inkml:trace>
  <inkml:trace contextRef="#ctx0" brushRef="#br0" timeOffset="1">23738 1143 7690,'0'-14'357,"-6"6"41,4 2 1,-4 4 454,6-2-276,-6 2-322,-1-4-93,-7 6 0,5 6 216,-1 4-324,7-4 27,-3 6 0,2 0 244,-1 6-414,1 1 162,4-5 0,0-1 170,0 1-486,0 6 211,0-11 0,4 10 80,1-10-270,5 3 155,-2-4 0,1 2-134,0-5 215,1 0 50,3-5-113,1 0 0,0 0 54,0 0 17,-1-7-106,1 0 90,0-1 0,0-9 3,0 4-27,-1-4 1,0 3 29,-4 0-5,3 0 70,-11-6 1,6 5 123,-7-3-186,0 3 1,-2 2 16,-3 4 228,-2-3-233,-7 10 0,0-4 31,1 6-443,-7 0 247,4 0 0,-4 2 69,7 2-523,-1-2 0,2 10 19,2-3 142,-2 4 0,11-4-754,-4 0 286,4 0 643,1 5 0,6-5 256,3 0 0,3-6 0,2 3 0</inkml:trace>
  <inkml:trace contextRef="#ctx0" brushRef="#br0" timeOffset="2">24110 1170 7894,'8'-8'-751,"4"2"1082,-11 6-224,5 0 0,-4 2 258,3 2 1,-4-1 237,4 7-325,-4-1 1,1 5-83,2-1 1,-2 1-104,2 0 1,-2 0 350,-2-1-450,6 1 0,-3 0-108,6 0 0,-4-5 120,4 0 0,-4-4-65,4 4 1,-5-6 74,6 2 0,-6-4-86,5-1 0,1 0 63,3 0 0,1 0 21,0 0 0,0 0 10,-1 0 0,1-6-2,0-3 0,0 0 23,0-5 0,-1 3-1,1-7 1,-5 2 122,0 3 1,-6-6-126,2 1 0,1 0 160,-1 4 0,-2 0-83,-8 0 0,2 1-231,-6-1 0,0 6 74,-5 4 1,-1 2-228,-4 2 1,3 0-606,-7 0 1,4 2 132,-4 2 737,6 4 0,-9 6 0,5-1 0</inkml:trace>
  <inkml:trace contextRef="#ctx0" brushRef="#br0" timeOffset="3">25404 1418 7910,'6'-9'-22,"4"0"60,-4 5 354,6-8 0,-6 9 287,3-6-357,3 6 1,-4-3-89,6 6 1,0-5 63,-1 1 1,1-1-68,0 5 0,1 0 13,4 0 0,2-5 9,7 1 1,1-5-34,3 4 1,3-4-117,6 4 0,7-4 87,2 5 0,1-6-170,4 6 0,-2-2 57,12 1 0,-7 4-114,1-4 1,9 3-367,0 2 1,9 0 323,-4 0 0,-1 0 58,-7 0 1,-4 0-118,-6 0 1,0 0 311,0 0 0,-6 0-122,-3 0 1,1 5 39,-1 0 1,0 1-29,-5-2 1,-4-2 16,0 2 1,-7 3-47,3-3 0,-4 2 232,-2-1 1,-4-4-251,0 4 0,-6-2 117,1 2 0,-2-4-457,-3 4 146,1-4-763,0-1 340,-6 0-1731,-2 0 479,-6 0 1851,0 6 0,-13-4 0,-2 4 0</inkml:trace>
  <inkml:trace contextRef="#ctx0" brushRef="#br0" timeOffset="4">27359 1074 8051,'0'-14'0,"0"5"0,0 0 576,0 6-277,0-10 1,2 12 626,3-4-149,-4 4 242,5 1-715,0 0 0,-3 0 27,7 0 1,-1 0-101,5 0 1,-1 0-34,1 0 0,1 6 62,4 3 1,-2 3-201,6 2 0,-5 0 18,5-1 1,-5 1-62,5 0 1,-5 0-2,5 0 1,-1-2-47,1-3 1,-3 3 148,-7-3 1,1 2-26,0-2 1,-2 3 22,-3-2 0,2 2 0,-6 2 1,-1-1 1,-4 1 1,-6 2-149,-3 2 0,-9-1-194,-5 6 1,-8 0-310,-1 4 1,-11 1-596,2-1 1,-5 2 956,0 3 0,-3-3 0,-6 5 0</inkml:trace>
  <inkml:trace contextRef="#ctx0" brushRef="#br0" timeOffset="5">26258 551 7844,'-6'-8'-73,"4"2"325,-10 6 0,9 1 108,-6 4 0,1 3-104,-1 5 1,-2 3-41,7 2 0,-6 2-1,6 3 1,-5 3-196,4-3 0,-4-2 119,4 2 0,-1-5-304,2 5 1,2-6 15,-2 2 0,2-4-12,2-1 1,0-1-538,0 1 1,0-5 322,0 1 0,2-7 375,2 1 0,4-2 0,6-2 0</inkml:trace>
  <inkml:trace contextRef="#ctx0" brushRef="#br0" timeOffset="6">26341 729 8051,'6'14'225,"-5"-5"187,4 1 0,-2-3 328,1 2-510,-2 4 0,10-7 1,-3 3 1,4-3-126,0-6 0,1 0 64,0 0 0,-5-4-165,0-1 0,0-6 25,5 2 0,-5-3-65,1-2-21,-7 0 0,3 0 54,-6 1 0,-2 4-94,-2-1 0,-4 7 78,-6-1 0,-4-2-419,0 1 1,-2 0 157,1 5 0,9 2-993,-4 3 630,3-4 642,3 5 0,-4 0 0,5 2 0</inkml:trace>
  <inkml:trace contextRef="#ctx0" brushRef="#br0" timeOffset="7">26712 537 8051,'0'-8'1105,"-6"2"-495,5 6-314,-12 0 1,7 1-80,-3 4 0,3 3 14,6 6 1,0-5-169,0 0 103,0 0-95,0 5 1,2-2-1,2-3 0,-1-3-167,6-6 1,1 0-220,3 0 256,1 0 0,0 0-152,0 0 0,-5-1 67,0-4 1,-6 2 75,2-6 0,-4 4 11,-1-4 60,0 0 0,0-5-27,0 1 0,-1 3 15,-4 1 0,2 5-77,-6-6 69,0 7 0,-4-4-778,4 2 329,3 4-394,0-6 0,4 9 860,-2 3 0,8 2 0,4 7 0</inkml:trace>
  <inkml:trace contextRef="#ctx0" brushRef="#br0" timeOffset="8">26919 454 7973,'0'-8'564,"0"2"266,6 6-341,-5 0-58,6 0-257,-7 0 0,-7 3 231,-2 7 108,3 5-340,-6 12 1,0 1 174,-7 0-233,1 5 88,-2 2 0,3 2-167,-6 0 21,7-1 0,-9 6-480,7-1 0,-1-1 289,6-3 1,-1 1-262,0-6 0,0 0 171,0-4 1,5-1-550,0 1 0,5-5-446,-6 0 580,7-7 1,-3 4-24,6-6 662,6-6 0,2 4 0,6-4 0</inkml:trace>
  <inkml:trace contextRef="#ctx0" brushRef="#br0" timeOffset="9">26836 1046 8051,'8'0'953,"-2"0"-742,-6 0 0,5 2-91,-1 2-34,7-2 0,-8 4 56,6-6 1,0 0-180,5 0 1,-2-2 326,-3-2 0,4-2-119,-4-3-1,2-4 34,-2 4 0,2-3-35,-7-2 1,5 0 234,-4 1-225,-1-1 0,-4 0 82,0 0 0,-6 7-214,-3 2 1,-9 3-209,-5 2 1,1 0-771,-1 0 0,1 7 510,-6 2 0,0 3 421,1 2 0,-1 0 0,1-1 0</inkml:trace>
  <inkml:trace contextRef="#ctx0" brushRef="#br0" timeOffset="10">25611 509 8051,'1'-7'-412,"4"2"412,-4 3 1037,12 2-583,-12 0 1,11 0 195,-2 0 169,2 7-462,2 0 1,-2 13 56,-3 3 1,3 5-140,-3 4 1,-1-2-104,1 7-72,0-6 1,-1 2-64,-3-5 0,1-2 125,-2-3 0,6 1-84,-6-5 1,2-1 29,-1-4 1,-4-1-418,4 1 119,-3 0-51,-2 0 23,0 0 0,0-5-120,0 0 0,0-5-297,0 6 0,-2-7-67,-3 1-385,4-2 189,-5-2 483,6 0 203,-6 0 0,4-2 85,-2-2 1,-3-4 6,3-6 1,-5 5 174,4 0 1,-6 1 306,2-1-280,-3-3 0,-2 6 467,0-3-362,7-4 1,-4 10 233,6-6-24,1 6 454,4-3-74,0 6 635,0 0-1158,0 6 1,6-3 174,3 6 0,-1 0-120,1 5 0,-1 2-32,1 2 0,3-3-61,-3 4 1,2-4-1,-2-1 1,3-2-34,-2-3 0,0 3 14,-1-3 1,4-2 75,-4-3 1,-2-2-47,3-2 0,-6 0 203,5 0 1,-1-2-122,1-2 1,3-4-230,-2-6 0,0-6-269,0-3 0,2-3-516,-3-1 0,-1-2 202,1-3 1,-5-4 502,6-5 0,-7 0 0,3-1 0</inkml:trace>
  <inkml:trace contextRef="#ctx0" brushRef="#br0" timeOffset="11">25473 3153 8070,'9'0'491,"0"0"138,1 0-328,3 0 0,1 0 131,0 0-217,6 0-27,1 0 1,2 0 187,0 0-151,6 0 7,0 0-324,11-6 280,-5 4 0,5-4 189,-3 6-336,9 0 34,-10 0 0,16 0 260,-6 0-342,6 0 19,-3 0 0,2 0 255,-1 0-318,7 0 75,-1 0 0,4 0 187,-9 0-332,2 0 205,-10-6 1,4 4 192,-5-2-209,-1 2 1,0-2 191,1-1 1,-6 0-126,1 5 0,-5-4-49,5-1 1,-7 1 50,3 4 0,0-5-127,-1 0 0,1 1 6,-6 4 1,1-5 43,-1 1 0,-4-2-32,0 1 0,-2 3-122,2-2 1,-1 1 47,-4-2 1,-7 4 58,3-4 1,-4 4-194,4 1 162,-6 0-211,4-7-25,-10 6-355,4-5 71,-6 6-1484,0 0 1,0 0 0</inkml:trace>
  <inkml:trace contextRef="#ctx0" brushRef="#br0" timeOffset="12">27483 2877 7985,'0'-7'-312,"0"-6"376,0 12 791,0-5-165,0 0 88,0 4-177,0-4-438,0 6 147,0 0 1,7 0-58,2 0 1,3 2-160,2 2 0,-1 2 75,1 3 1,5 4-81,-1-4 1,2-2-45,-2 3 1,-1-3 41,6 2 1,-6 4-7,1-4 0,-3-1 59,-1 1 1,0-2-96,0 3 1,-5 0 209,0-5-142,-6 6 1,8-8 102,-7 6-94,1-6 0,-6 8-124,-4-7 0,-9 7-169,-9-2 0,-4 3-949,-5 2 1,-4 4 591,-5 1 0,-3 5 528,-7-1 0,1 3 0,-11 2 0</inkml:trace>
  <inkml:trace contextRef="#ctx0" brushRef="#br0" timeOffset="13">25804 2822 7191,'0'8'1359,"0"-2"-556,0-6-133,0 0 136,6 0-544,-5 0 1,11 0-1,-2 0 0,2-6-23,2-3 0,1-5-126,3-4 0,-1-2 126,6-3 0,-5-3-187,5 3 1,-4-3-16,4-2 1,-7-4-120,3 0 1,-4-2 3,-1 2 1,-2-1 51,-3-4 1,-1-1 32,-3 5 0,-4-5 54,4 2 1,-4 2-62,-1 2 1,0 3 47,0 1 1,0 2 0,0 3 0,-1 3 135,-4 7 28,4-1 51,-6 0-196,7 6 1,-1 2-205,-4 6 207,4 0 0,-11 6-124,2 4 0,3 6 73,-2 3 0,-1 1-129,-3-2 0,0 2 18,4 3 0,-3 1-197,3-5 1,1-1-280,-1-4 1,0 1 226,-5 3 1,5-2-569,0 2 1,4-4 380,-4-5 1,6 3-256,-2-3 1,4-1 782,1 1 0,0-6 0,0 3 0</inkml:trace>
  <inkml:trace contextRef="#ctx0" brushRef="#br0" timeOffset="14">26065 2134 7935,'0'-14'-50,"0"0"979,0 7-95,0-6-271,6 12 0,-3-5-162,7 6 0,-3 1-45,2 4 1,4-2-132,-4 6 0,-2 2-381,3 7 0,-6-3 218,5 4 1,-1 1-722,1-2 1,3 0 242,-2-4 1,-3-2-108,2-2 1,1 2 522,3-3 0,-5 3 0,-2 2 0</inkml:trace>
  <inkml:trace contextRef="#ctx0" brushRef="#br0" timeOffset="15">26409 2244 9116,'0'14'2438,"0"0"-2077,0 5 0,0-2-267,0 6 0,-1 0 34,-4 5 0,4-2-155,-4-3 0,4 1 93,1-6 0,0 1-733,0-5 0,0-1-701,0 1 264,6 0 0,0-5 1104,3 0 0,3-6 0,-4 3 0</inkml:trace>
  <inkml:trace contextRef="#ctx0" brushRef="#br0" timeOffset="16">26616 2423 7985,'0'8'1654,"0"4"-1142,0-5 1,5 3 120,-1-1-104,7-6-350,-4 3 1,6-7-1,-4-4 1,2 2-127,-7-6 1,7-1 310,-2-3-448,-3-1 1,0 0 59,-6 0-290,0 1-112,0-1 188,-6 6 1,-1-2-516,-7 5 1,5 0-69,-1 5-1165,7 0 1986,-3 6 0,18 2 0,4 6 0</inkml:trace>
  <inkml:trace contextRef="#ctx0" brushRef="#br0" timeOffset="17">26850 2216 7985,'8'-6'451,"-1"5"727,-2-4-592,-4 4 247,12 1 44,-12 0-543,11 0 0,-4 4-246,6 1 1,-5-1 326,0-4-324,0 0 239,5 0-246,0 0-167,0-6-35,-7-1 1,-1-7 132,-6 0-249,0 0 1,-1 5 84,-4 0 1,-2 6-494,-7-2 0,5 4-92,0 1-1040,6 0 281,-10 0 1493,12 6 0,1 2 0,7 5 0</inkml:trace>
  <inkml:trace contextRef="#ctx0" brushRef="#br0" timeOffset="18">27208 2148 7985,'6'-8'1582,"-4"-4"-1142,4 10 1,-6-5 442,0 2-459,0 3 678,0-4-677,0 12 0,-6 4 184,-4 8-357,-2 3 1,-6 8-44,0 4 0,-2-3-29,1 7 1,4 0-388,-3 4 1,-2 0 243,1 0 1,-4-2-376,5 2 1,-5-3 167,5 8 0,-1-5-1221,6-4 0,-1 1 339,0-5 1,5-6 22,0-4 1,6-6 277,-2 1 751,-3-2 0,1-3 0,-7 1 0</inkml:trace>
  <inkml:trace contextRef="#ctx0" brushRef="#br0" timeOffset="19">27057 2698 7718,'9'10'0,"0"-1"383,-6 0-166,3-1 0,-4 2 609,2-5-437,-2-1 0,10 1 251,-3 0-403,3-1 0,2-4 58,0 0 1,-5-1-57,0-4 1,0-3 40,5-5 0,-5 0-41,1 4 1,-7-3-182,1 3 32,-2-3 0,-2-2-45,0 0 1,-2 5-353,-2 0 1,-4 6 190,-6-2 1,-1 5-1733,-3 5 1848,-4 2 0,-5 13 0,-1 2 0</inkml:trace>
  <inkml:trace contextRef="#ctx0" brushRef="#br0" timeOffset="20">28612 1087 7985,'2'-9'-899,"3"0"654,-4 6 0,5-5 40,-6 4 306,0 2 191,6-4-148,-4 0 252,4 5-264,0-12 0,-4 10 318,2-6-49,-2 6 87,-2-3-105,0 0 57,0 4 51,0-4-155,0 6 2480,0 0-2828,0-6 1,0 3-2,0-6 0,0 4-31,0-4 0,0 4 96,0-4 1,6 0 1,-5-5-29,4 0 0,-3 5-15,-2 0 1,0 5 68,0-6-43,0 1 0,0-5-30,0 1 1,0-1 7,0 0 1,0 0-11,0 1 0,0-1 21,0 0 0,0 0-55,0 0 0,-5 1 44,0-1 0,-5 5-23,0 0 0,-2 6 4,-2-2 1,1 3-8,-1 2 1,0 2 6,0 3 1,-1 2 0,-3 7 0,2 1 47,-2 4 1,3 2-42,1 7 0,0 4 47,0 0 0,2 0-40,3-5 0,1 1 9,4 0 0,2-2-8,-2-3 1,2-2 9,2-3-61,6-2 0,2 2-10,6-9 0,-4-3-27,4-6 1,-3 0 63,7 0 0,2-1-81,-1-4 0,3-7 66,-3-6 1,4-2-14,-5 1 0,0 4 21,-4-3 0,5-2 41,-1 1 1,0-4-24,-4 5 1,0 0 20,0 4-39,-7 0 177,-1 7 0,1-6-164,-6 12 333,5-5-44,-6 0-144,0 4-147,0-4 61,0 6 0,-1 6 240,-4 3-238,-3 3 0,-5 8 46,-1 3 0,0 3 2,0 2 0,1 5 115,-1 4 1,-2 1-89,-2-1 1,3 3 114,-4-3 1,4 2-78,1 3 1,5-3-105,0-2 1,1-3 92,-1-7 0,2 1-335,2-1 0,3-1-163,-2-3 0,2-3-197,2-6 1,0 0-43,0 0 0,0-5-190,0 0-260,0-6 1,2 3 461,2-6 1,0 0-242,5 0 0,0-1 177,5-4 0,-1-3 634,1-5 0,0-7 0,0-2 0</inkml:trace>
  <inkml:trace contextRef="#ctx0" brushRef="#br0" timeOffset="21">28984 1074 7955,'-7'0'1206,"0"-2"-696,7-2-316,0 2 139,-6-4 445,5 12-410,-11 2 1,10 5 173,-3 1-215,4 0-147,1 0 1,0-5-55,0 0-77,0 0 0,1 4-29,4-4 1,3-2 126,5-2 75,1-4-460,0 6 199,0-7 0,1 0 33,3 0 1,-2-7-60,2-2 0,-3 2-41,-1-3 5,0 1 35,0-11 1,-2 5 279,-3-3-196,3 2 1,-10 1 74,2-3 1,-2 3-55,-2-4 1,-2 8-138,-2 2 0,-5 6 139,-10-1 0,-1 2-344,-2 2 1,-3 2-277,7 2 1,-5 4 578,4 6 0,1-1 0,4 1 0</inkml:trace>
  <inkml:trace contextRef="#ctx0" brushRef="#br0" timeOffset="22">23876 2822 11326,'-8'0'193,"-4"0"0,4 0-370,-5 0-185,-1 6 253,0-4 185,0 4-224,0-6 0,1 0 43,-1 0 34,6 0-279,-4 0 191,10 0-4,-4-6 4,0 4 1,5-10-41,-4 3 76,4-3 48,1-2 155,0 0 0,0 0 78,0 1-188,0-1 0,1 5 36,4 0 0,-2 1 229,6-1-223,-6-4-28,9 12 268,-10-5 0,10 6 93,-3 0-251,3 0 0,2 0 386,0 0-338,0 0 33,0 0-18,-1 6-10,1 2-43,0 5 50,0 1-25,-1 6-63,-5-5 1,3 7 98,-7-4-68,7 3 236,-9 1-235,4 4 11,-6-5-1,0 7 34,0-1 1,-6 6 70,-4-1-269,-2 0 150,-2-5 0,1 5-139,-1 1 0,0-3 109,0-7 0,1 3-240,-1-3 1,2-3 73,2-2 1,-2-2-50,3-3 0,3 1-133,1 0-860,-2-6 185,5 4-804,-4-11 834,6 5 0,1-7 76,4-4 853,3-2 0,5-13 0,1-2 0</inkml:trace>
  <inkml:trace contextRef="#ctx0" brushRef="#br0" timeOffset="23">24151 2891 7703,'8'0'949,"-2"0"-585,-6 0 3,6 6 1,-4 3 194,2 10-309,-2-4 1,-2 11 98,0-3-352,0 3 1,4-3 216,1 0 0,0-6-293,1 9 99,-5-11 1,11 3 178,-2-8-281,2 2 59,-5-5 1,6 1 105,-4-3-40,3-4 1,2-1 75,0 0 1,-1 0-33,1 0 1,0-6-86,0-3 1,-5 1 88,0-1 0,-1-2-17,1-7 0,-1 3 11,-4-4 1,-2-1 64,2 2 0,-2 0-94,-2 4 1,0 0-6,0 0 0,-6 2-138,-3 3 0,-4-2 103,0 7 0,-1-1-740,0 5 0,0 0 355,0 0 1,-4 6 365,0 3 0,-1 10 0,6 2 0</inkml:trace>
  <inkml:trace contextRef="#ctx0" brushRef="#br0" timeOffset="24">28557 2822 7987,'0'-9'164,"0"0"1,5 4 59,0-4 1,1 6 13,-2-2 1,-2 2 443,2-1-203,-2 2 0,-1-4 101,4 6-101,-3 0-28,4 0 27,-6 6-239,0 2 1,-6 6-15,-4-1 1,3-3-112,-2-1 1,-1-2-160,-3 3 1,-1 0 50,0-5 1,5 4-674,0-4 277,0-1-145,-5-4 172,0 0 183,0 0 0,7-6 114,2-3 1,3-3 105,2-2 0,0-4-69,0-1 0,0-1 31,0 2 1,0 3 95,0-4 0,5 0-63,0 0 1,4 5 145,-5 5 0,7 2-47,-2-3 0,-1 3 86,1 2 0,0 4 264,5-4-234,0 3 1,0 2 105,-1 0-177,1 0 1,0 2-21,0 3 1,-5 2-5,0 7 1,-4-3 103,4 2 1,-6 0-93,1 10 1,-2 0 35,-2 4 0,0 5-53,0 0 0,-5 5 16,1-5 0,-7 7-67,2-3 1,1-2-134,-1-2 0,1-3-51,-1-1 0,-1-2 128,5-3 1,-4 1-334,4-6 1,-4 1 116,4-5 0,-1-1-328,2 1 0,1-2-416,-6-3 299,5 4 0,-3-7-247,2 3 0,4-1-168,-4-4-654,4-2 1196,1 4 0,0-8-432,0-2 923,6-4 0,1-6 0,7 1 0</inkml:trace>
  <inkml:trace contextRef="#ctx0" brushRef="#br0" timeOffset="25">28819 2864 7987,'8'-14'-371,"-1"6"1356,-2 4-167,-4-4-334,6 6 0,-7-2-118,0 8 1,0 4-77,0 6 0,0 0-37,0-1 0,0 3-95,0 2 1,0-3-23,0 4 0,4-4-105,1-1 0,-1-1-155,-4 1 1,2-2 114,2-2 0,0 0-93,5-5 0,-5 0 7,5-5 1,1 0 121,3 0 1,1 0-9,0 0 0,0-5 23,-1 0 1,1-5 9,0 0 0,-5-2 9,0-2 1,-1-1 28,1-3 0,2 1 9,-6-6 1,4 0 34,-5-4 0,1 4-67,-5 0 1,0 1 154,0-1 1,-6 5-76,-3 9 0,-4-2-229,0 6 1,-7 1-31,-3 4 0,1 6-150,-1 3 1,2 5 261,-2 4 0,-3 10 0,5 7 0</inkml:trace>
  <inkml:trace contextRef="#ctx0" brushRef="#br0" timeOffset="26">22499 14979 8383,'0'14'974,"0"6"-658,0 3 1,0 3-45,0 2 1,0 1 9,0 3 0,0-3 44,0 3-306,0 3 68,0-6 0,0 5 75,0-7 0,0 1-127,0-1 0,0-1 275,0-3-365,0 3 71,0-10 0,0 4-282,0-7 0,0 1 173,0 0 0,0-5-334,0 0 0,-2-4 50,-2 4-337,2-6 143,-4 3-214,6-6 218,-6 0 0,0-6-14,-3-3 580,3-3 0,-1-8 0,0-2 0</inkml:trace>
  <inkml:trace contextRef="#ctx0" brushRef="#br0" timeOffset="27">22416 15090 7908,'0'-14'0,"0"5"0,0-1 390,0 7-145,0-9-35,6 5 368,-4-7-283,10 6 1,-4 0 24,6 4 0,-1 2 4,1-2 1,0-2-49,0 1 0,4 0-32,0 5 1,1 0 167,-5 0-86,-1 0-315,1 0 76,0 0 1,-5 5 238,0 0-401,-6-1 106,3 2 0,-1-3 201,0 7-302,-1-7 56,-4 9 0,0-9 26,0 6-72,0-6 145,0 9 1,0-9 2,0 7-21,0-7 26,-6 9-294,-2-4 139,1 5 0,-6-3-143,4-1 0,-3 0-284,-2 5 0,1-5 109,-1 0-974,6-6 850,-4 9 0,10-9-495,-2 7 1,-2-6 95,1 5 903,0-6 0,-1 10 0,-1-6 0</inkml:trace>
  <inkml:trace contextRef="#ctx0" brushRef="#br0" timeOffset="28">22747 15392 7659,'0'-7'-703,"0"1"1021,0 6 1465,0 0 1,0 7-1797,0 7 1,0 6 220,0 8-891,0-1 412,0 7 176,0 1 0,0 6 0,0 1 1</inkml:trace>
  <inkml:trace contextRef="#ctx0" brushRef="#br0" timeOffset="29">23477 15379 8242,'0'-8'-1175,"0"0"1442,0 4 0,0 1 156,0-6-341,6 6 0,1-8 17,7 6 0,4-1 3,1 2 0,4 0-24,-5-5 1,7 5-18,-2-5 1,7 4-60,2-4 0,2 4 93,-2-4 0,3 1-163,7-1 0,3-2 45,1 7 1,6-5 29,-1 4 1,-2-4 56,1 4 0,-1-4 2,2 5 0,1-1 14,-6 5 0,0 0 5,-5 0 0,0 0 61,0 0 0,5 0-69,0 0 0,0 5-109,-5-1 1,-1 5 103,-3-4 1,1 6-8,-6-2 1,5 2 48,-5-2 1,0 3 3,-4-3 1,-2-1 0,-3 1 1,1-4 7,-5 4 0,4-6-198,-5 1 0,0-1 242,-4 2-298,0-3-274,0 4-75,-7 0 0,4-3-7,-6 6 1,-1-4-762,-4 4 1244,0 0 0,-6 5 0,-2-1 0</inkml:trace>
  <inkml:trace contextRef="#ctx0" brushRef="#br0" timeOffset="30">25184 15076 8309,'14'-6'15,"-7"-2"0,1-1 119,-3 0 1,2 6 156,7-2 0,0 2 12,0-2 1,-1 4-7,1-4 1,1 8-41,4 2 1,1 6 136,3-2 1,3 8-105,-3 1 0,-2 2-138,2-2 1,-6-1 65,1 6 1,-3-6 31,-1 1 1,-2-3-99,-2-1 1,0 2-187,-5 2 0,-1-3-86,-4 4 1,-3-3 89,-6 3 1,-6 2-411,-13 7 1,-5-1 204,-4 1 0,-6-1-1016,-7 1 1,2-1 922,-11 1 1,-1-1-1,-9 1 1</inkml:trace>
  <inkml:trace contextRef="#ctx0" brushRef="#br0" timeOffset="31">24124 14635 8292,'0'-9'-220,"0"0"1031,0 6-397,0-3-285,0 6 0,4 1 96,1 4 1,1 2-25,-1 7 1,1 0-40,3 0 0,2 1 28,-7 3 0,5-7-150,-4 3 1,1-3 218,-1 2-313,-4 1 0,5 0-3,-6 0 1,0-5-85,0 0 0,0-4 82,0 4 0,-6-5-137,-3 6 0,-3-3-97,-2 2 0,-1 2-240,-4-6 1,7 4-262,-6-5 1,10 1-21,-6-5 814,4 0 0,-4 0 0,0 0 0</inkml:trace>
  <inkml:trace contextRef="#ctx0" brushRef="#br0" timeOffset="32">24165 14649 8292,'14'0'-142,"0"0"14,-1 0 0,3-5 203,2 1 1,-3-1 67,4 5 0,-4 0-545,-1 0 292,-1 0 1,1 0-845,0 0 954,0 0 0,0 6 0,-1 2 0</inkml:trace>
  <inkml:trace contextRef="#ctx0" brushRef="#br0" timeOffset="33">24440 14663 8292,'8'6'49,"-2"-3"94,-6 6 1,-1-6 88,-4 2 148,3 2-383,-4 1 0,6 1 215,0 0 38,0-6 16,6 4 111,2-7-392,6 0 71,0 0 1,-7-2 87,-2-3-52,-4 4-328,-1-11 89,0 4 0,-1-4-350,-4 3 1,2 1-1350,-6 3 1846,6 4 0,-9-5 0,4 6 0</inkml:trace>
  <inkml:trace contextRef="#ctx0" brushRef="#br0" timeOffset="34">24757 14580 8292,'0'-14'415,"0"1"-322,0 5 0,-1 2 5,-4 6 0,2 0-64,-6 0 52,6 0 1,-8 6-170,6 3 0,1-1 121,4 1 0,0 0-58,0 5 0,1-5-62,4 0 1,-2-1 59,6 1 1,0-1-91,5-4 0,0-2 94,0 2 0,-5-2-3,0-2 0,0 0 18,5 0 1,-6-2-6,-4-2 1,2 1 90,-1-6 113,-1-1 1,-4-3-181,0-1 0,-4 5 21,-1 0 1,-5 4-66,0-4 1,0 4-72,0-4 1,-2 6-227,3-2 0,1 4-40,-1 1-228,6 0 242,-3 0 1,8 4 350,2 1 0,4 6 0,6-4 0</inkml:trace>
  <inkml:trace contextRef="#ctx0" brushRef="#br0" timeOffset="35">24950 14580 8292,'0'-7'964,"0"0"-754,0 7 0,0 2 19,0 3 0,-6 8-7,-3 10 0,-4 3 8,0 2 1,-7 4-90,-3 0 0,-3 6-191,-2-1 1,1 4-22,-1 5 1,-4-3 114,0 3 1,4-8-602,5-1 1,6-5 133,-1 5 1,4-8-67,5-2 0,-2-4 35,7-4 1,-1-4-85,5 3 1,0-7 537,0-2 0,0-6 0,0 3 0</inkml:trace>
  <inkml:trace contextRef="#ctx0" brushRef="#br0" timeOffset="36">24826 15158 7737,'14'0'1679,"-1"0"-1259,1 0 1,0 0-209,0 0 1,-5 0 13,0 0 0,-1-1-107,1-4 1,3 2 58,-3-6 0,-1 0-158,1-5 0,-6 5 123,2 0 0,-4 0-154,-1-5 0,-1 2-171,-4 2 0,-2 0-327,-7 5 0,-8 1-76,-5 4 1,-1 4 584,-4 1 0,-9 12 0,-2-2 0</inkml:trace>
  <inkml:trace contextRef="#ctx0" brushRef="#br0" timeOffset="37">23545 14484 8093,'14'0'0,"0"0"0,0 0-166,-1 0 0,-3 0 121,-1 0 1,-5 7 484,6 7 1,-3 6-31,2 8 1,2-1-170,-6 1 0,4-1-123,-5 1 0,3-1-154,-3 1 1,2-1 112,3 1 0,2-5-80,-6 0 0,4-5-146,-4 5 81,-1-6 0,1 3-248,-1-6 1,1-5 38,-5 0 1,0-4-94,0 4 1,-2-6 57,-2 1 0,1-1-513,-6 2 558,-1-3 0,-3 4 267,-1-6 0,5-2 0,-1-2 0,1-4 0,-4-6 0</inkml:trace>
  <inkml:trace contextRef="#ctx0" brushRef="#br0" timeOffset="38">23628 14869 8093,'-8'-6'-334,"1"3"62,2-6 1,4 4 251,-4-4 0,3 5 364,2-6 332,-6 7-199,5-3 73,-5 0-328,6 5 0,4 1-33,1 9 1,6 3 45,-2 2 0,-2 1 31,3 3 1,-1-2-130,5 2 1,-2 2 75,-3-2 0,3 2-82,-3-1 1,4-4 60,0 3 1,0-2-145,-4-3 1,1-4 91,-5 1 1,4-6-49,-4 5 0,1-6 310,-1 2-81,-4-3 1,5-4-28,-6-3 1,5-2-97,-1-7 0,1-6-590,-5-3 1,2-6 40,2-8 0,-2 5-145,2-9 1,-1-2 495,2-3 0,-4-12 0,6 2 0</inkml:trace>
  <inkml:trace contextRef="#ctx0" brushRef="#br0" timeOffset="39">28075 15737 8101,'10'-5'-24,"-1"1"235,-6-1-84,9-1 1,-9 3 104,6-6 0,-4 6-36,4-2 1,-4-1-170,4 1 1,0-1 122,5 1 1,-3 2-186,2-6 0,-2 5 23,7-6 1,-1 1 79,2-4 0,-3-1 1,7 0 1,-4 0-14,4 0 0,-5-4-46,5 0 0,-2-5 50,2 4 1,-1-5-55,-4 1 1,-1-3 21,6-2 0,-6 6-14,1-1 1,-3 1-14,-1-1 0,0-1-4,0 5 0,-1-5 11,1 1 0,-2 2-7,-2-2 0,2 1-18,-3-1 0,3-3 25,2 3 0,0-1 34,0 1 1,-4-3-44,4 3 0,-3-3-1,7-2 1,-3 2-10,-1 3 1,-5-1-3,1 6 0,-1-5 6,5 4 0,-5-4-6,0 5 1,-4 0 6,4 4 1,-5-1-1,5-4 0,-5 7-1,0-6 0,-1 10 4,2-6 0,-4 3 5,4-2 0,-4 4 60,-1-1 16,0 7 15,0-3 8,0 0-80,0 5 27,0-6-251,0 7-313,0 0 520,0 7 0,-1-4-3,-4 6 1,2-2 71,-6 3 0,4 2-92,-4-3 1,0 3 36,-5 2 1,-4-5-8,0 0 1,-2 2 6,1 7 1,-1-2-23,-2 2 0,-3-3-4,7-1 1,-5 0-53,4 0 1,-1-1-12,2 1 0,3 0-239,-4 0 155,4 0-22,1-1 82,7-5 0,1 0-292,6-4 382,0-2 1,6 2 150,3-8 0,3 1-168,2-7 1,0 1 101,-1-4 0,6 3-44,-1 1 0,7 0-39,-2-5 1,-2 0 15,2 1 1,-5 0-7,5 4 1,-6-3 5,1 3 0,2-3-15,-1-2 0,-1 5-26,-4-1 0,-5 1 74,0-4 0,-1 3 5,1 1 1,-3 5 290,-6-6-177,6 7 147,-4-9-201,4 11 0,-6-7-34,0 3 1,-2 4 27,-2-4-201,2 4 70,-4 1-295,6 0 311,0 0 176,0 6 2,0-5 40,0 5-127,0-6 635,0 0-488,0 7-83,6-6-62,2 11 0,4-4-154,-3 6 0,2 0 136,-6-1 1,5 1-312,0 0 1,2 4-236,2 1 1,-1 10-277,1-2 0,0 10 757,0 0 0,-1 2 0,1 3 0</inkml:trace>
  <inkml:trace contextRef="#ctx0" brushRef="#br0" timeOffset="40">24509 14690 8368,'-7'-7'449,"-4"-1"-222,6 3-327,1 4 285,4-5 46,0 6 53,0 0-285,-6 0 77,4 0 4,-4 0 1,4 4 59,-2 1-68,2 6 0,-8-8-3,5 6 0,-1-1-9,1 1 1,2 1-8,-6-5 1,6 6 47,-2-2-80,4-3 103,-5 6 21,4-4-78,-10 6 27,10-7 178,-4 6-138,6-6 162,0 7-161,0 0-249,0-7 238,0 6-111,0-12 1,0 7-6,0-4 0,2-2 51,2 3 38,-2-4 82,10-1-56,-4 0 1,6 0-78,-1 0 1,0-1 1,-4-4 1,1 2-29,-5-6 0,4 4 3,-4-4 0,4 4-20,-4-4 0,1 5 20,-2-6 1,-2 6 39,2-5-34,-2 6 14,4-10 1,-4 10 54,2-6-22,-2 6 1,-1-8 88,4 7-75,-4-1-29,6-1 1,-7 3-103,0-6 147,0 6-250,0-10 66,0 12 1,-2-7-431,-3 4 372,4 2 1,-7-4-297,4 6 289,2 0-748,-10 0 537,10 0 1,-10 0-1288,3 0 1641,3 0 0,-6 6 0,4 2 0</inkml:trace>
  <inkml:trace contextRef="#ctx0" brushRef="#br0" timeOffset="41">26382 15585 7819,'9'0'380,"0"0"0,0 0 181,5 0 0,0 0-33,0 0 0,-1 2-161,1 2 0,0 2-25,0 4 1,0 2 76,-1-3-209,1 3 0,-2 2-194,-3 0 0,-2-5 75,-7 0 0,0 0-227,0 5 1,-2 0-32,-3 0 1,-7-5-200,-6 0 1,-7 0 207,2 5 0,-1-2-51,1-3 1,-1 2 112,5-6 0,1 1 42,4-2 0,0-2 535,1 3-196,5-4-87,2-1 1,6 2 39,0 2 1,6-2 131,3 2 0,5 2-181,4-1 1,4 0-54,5-5 0,1 0-20,-1 0 1,2 0-94,3 0 0,-3 0-228,4 0 1,-4-5 79,-2 0 0,-1-4-1097,-3 5-38,-3-7 426,-6 9 0,-7-5 202,-2 2 1,-10 4-193,-4-4 0,-3 2 824,-2-2 0,-6-2 0,-1-7 0</inkml:trace>
  <inkml:trace contextRef="#ctx0" brushRef="#br0" timeOffset="42">26230 15351 8213,'-6'-14'55,"5"1"1,-4 5 456,10 3 1,4-1 77,9 2 1,4-1 26,5 5 0,7-1-274,3-4 1,-4 3-209,-1-2 0,-3 2-180,-1 2 0,-5 0-804,0 0 284,-6 0 0,3 0 359,-7 0 0,-5 2-1697,-3 2 1903,-4-2 0,5 4 0,2-6 0</inkml:trace>
  <inkml:trace contextRef="#ctx0" brushRef="#br0" timeOffset="43">26533 14993 8213,'0'-14'144,"-1"7"-36,-4 2 0,4 5 29,-4 5 1,2 2 200,-2 7 1,4 6-531,-4 3 1,4 3 90,1 2 0,0 4-439,0 0 540,0 0 0,12-5 0,3 1 0</inkml:trace>
  <inkml:trace contextRef="#ctx0" brushRef="#br0" timeOffset="44">26960 15186 8814,'0'14'759,"0"-1"1,0 3-460,0 2 0,-1 8-265,-4 6 1,4 2 172,-4-2 1,2-1-165,-2 5 0,4-5-9,-4 1 1,4-7-235,1-2 1,0-7-688,0 3 459,0-4-294,0-1 444,0-7 0,0-2-6,0-10 0,-5 1 52,0-10 1,-4 3-40,5-7 1,-6-3 130,6-2 0,-2-3-14,1-2 0,4-4 223,-4 0 0,4-5-72,1 5 1,0-2 342,0 2 1,6 3-8,3-3 0,-2 8 137,3 1 0,-1 6-64,5-2 0,-1 9 204,1 1 1,5 4-218,-1-4 0,0 6 109,-4-2 1,4 4 532,1 1-725,-1 6 0,-4 1 2,0 7 1,-7 1-154,-2 4 1,-4-4-121,-1 3 0,0-2 36,0-3 0,-1 1-208,-4 0 0,2 0 40,-6 0 1,0-5-92,-5 0 1,2 0-625,3 5 0,-4-5 353,4 0 0,-1-4-589,0 4 1,0-4 199,5 4 1,0-5-615,5 6 1457,0-7 0,0 9 0,0-5 0</inkml:trace>
  <inkml:trace contextRef="#ctx0" brushRef="#br0" timeOffset="45">27236 15461 8113,'9'13'692,"0"-4"1,-5 1 349,6-5-101,-7 6 0,7-4-442,-5 7 1,0 0-238,-5 0 1,0-1-314,0 1 1,0 0-400,0 0 0,0 4 506,0 0-56,0 1 0,6 1 0,1 1 0</inkml:trace>
  <inkml:trace contextRef="#ctx0" brushRef="#br0" timeOffset="46">28860 15255 8229,'-7'14'418,"1"5"-299,6 4 0,-2 3-50,-3 2 1,4-1 19,-4 1 0,4 0-229,1-1 1,4-1-100,1-3 0,1-2-123,-1-2 0,2-8 52,7 2 0,-5-4 310,0 1 0,7-4 0,5-6 0</inkml:trace>
  <inkml:trace contextRef="#ctx0" brushRef="#br0" timeOffset="47">29081 15324 8113,'-2'13'-173,"-2"1"0,2-3 124,-3 3 0,4-4 592,1 9 0,0-4-159,0-1 0,0 0-156,0-1 1,4-3-107,1-1 0,6-6-135,-2 1 0,3-2 81,2-2 0,0 0 80,-1 0 1,1-6-202,0-3 0,0-2 47,0 2 0,-2-4-226,-3 4 246,-3-3 0,-6-2-14,0 0-43,0 7 1,-6-4-124,-3 7 1,-3-1-488,-2 5 429,0 0 1,5 0-960,0 0 403,6 0 43,9 0 737,3 0 0,17 0 0,-5 0 0</inkml:trace>
  <inkml:trace contextRef="#ctx0" brushRef="#br0" timeOffset="48">29411 15337 8113,'0'14'372,"0"0"-34,0 0 0,2-7 558,2-2-420,-2 3-208,10-7 0,-4 5-31,5-6 1,1 0 0,0 0 0,0-1-38,-1-4 1,1 2-300,0-6 1,0 1-13,0-1 0,-2-3 66,-3 3-177,-3-4 0,-6 0 66,0-1 1,0 5-77,0 0 1,-1 4-489,-4-4 277,-3 6-1152,-5-3 393,5 6 774,2 0 0,7 0 428,4 0 0,3-7 0,5 0 0</inkml:trace>
  <inkml:trace contextRef="#ctx0" brushRef="#br0" timeOffset="49">29700 15172 8113,'0'-7'1194,"0"0"-746,0 7 362,0 0-558,6 7 1,2-4-76,6 6 1,0-6 60,-1 1 0,1-2-297,0-2 1,0-2-190,-1-2-74,1 2 284,0-10 0,-5 4-98,0-5 1,-6 3-306,2 1 309,-4 0 1,-2-3-165,-4 3 192,-2-4-361,-7 6 27,0-1-214,7 2-7,0 6 145,7 0 0,7 0 180,2 0 1,3 0 333,2 0 0,6 0 0,3 0 0,-2-1 0,2-4 0,-6 3 0,1-2 0,-3 2 18,-1 2 16,0-6 435,0 5 903,-7-12 391,-1 12-1232,-6-5 1,-6 7-42,-3 4 0,-3 4-158,-2 9 1,-6 4-48,-3 5 0,-3 5-97,-1 1 0,-5 8-146,0-4 1,-7 12-116,3-4 0,0 6-202,0-1 0,-1 9-965,-4-4 0,5 1 739,4-5 0,8-5-364,1-10 0,8 3 295,1-7 1,2-2 569,7-7 0,5 0 0,5-9 0,-1-3 0</inkml:trace>
  <inkml:trace contextRef="#ctx0" brushRef="#br0" timeOffset="50">29755 15654 8113,'14'0'129,"0"0"70,0 0 1,-1 2 745,1 2 0,5-2-335,-1 2 1,5-1-265,-5 2 1,1-4-208,-6 4 1,1-3-119,0-2 0,-2-2 121,-3-3 0,-1 2-45,-3-6 0,-5 0-5,0-5 0,-8 2-308,-10 3 1,-4-2 134,-5 7 1,-6-1-42,1 5 0,0 2-1262,5 2 1384,-1 10 0,1 1 0,-1 5 0</inkml:trace>
  <inkml:trace contextRef="#ctx0" brushRef="#br0" timeOffset="51">30829 15227 8924,'-6'20'822,"5"2"-364,-4 5 0,4 7-206,1 2 0,0 0 30,0 0 0,0 0-94,0 0 1,0 3-109,0-7 0,0-5-113,0-4 1,0-6 85,0 1 1,0-2-577,0-3 191,0-5-207,0 4 225,0-10 118,0 4 0,-5-12 92,0-3 0,-5-8-1,1-2 0,1-5-80,-1 1 0,4-9 106,-4-5 1,6-3 19,-2-1 0,-1 1 42,2 4 1,-1-3 165,5 7 1,1 0-47,4 5 0,-2 5 258,6 4 0,-4 2-127,4 3 1,0 0 40,5 4 0,1 2 254,4 2 1,-4 4-175,3-4 1,-2 3 94,-3 2 1,1 7-25,0 2 0,-2 3-141,-3 2 0,2-1-120,-6 1 1,1 2-88,-2 2 1,-2-3-49,3 4 1,-5-4-207,-5-1 1,2-2-6,-6-3 0,0 3 60,-5-3 1,5-1-1268,-1 1 613,1-6 0,0 5-1511,0-3 656,6-4 1630,-3 5 0,12 0 0,1 2 0</inkml:trace>
  <inkml:trace contextRef="#ctx0" brushRef="#br0" timeOffset="52">31063 15530 8161,'8'6'1269,"0"0"-800,-4 4 0,-1 2 30,7-3 0,-7-1 27,1 1 0,2 0 93,-1 5 1,-1 4-634,-4 0 1,5 5 13,0-4 0,-1 11 0,-4-1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4:01:51.285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23460 981 7969,'0'-14'2257,"0"-1"-1848,0 8 432,0 0-452,0 7 0,0 7-19,0 2 1,0 4-103,0 1 0,-2 6 27,-3 4 1,4 3-126,-4 1 0,3 1-15,2-1 1,0 5 5,0 1 1,0-1 75,0-5 1,0 1-211,0-1 0,0-4 107,0 0 1,0-2-194,0 1 1,0 3 45,0-7 1,0 0-31,0-5 21,0-6-252,0 4 346,0-10-45,0 4 77,0-6 1,0-6-64,0-4 0,-4-7-262,-1-2 0,0-6 88,5 1 1,-4-8-88,-1-1 0,0-1 23,5 0 1,0 4 99,0-3 0,0 2 122,0-3 0,0 6-142,0 0 0,0-1 226,0 5 1,5-1-99,0 1 0,1-1 135,-1 6 1,-2-4-81,6 4 1,-4 0 126,4 4 1,1 3-43,4 2 1,0-1 26,1 7 0,-1-1 346,0 5-352,0 0 0,0 1 177,1 4 0,-1 3-47,0 6 0,-4 0 17,-1 1 1,-1-1-66,1 0 0,-1 0 35,-3 0 0,-3 5-113,2 0 0,-2 0-15,-2-4 0,0-1-4,0 0 0,-6-1 45,-4-4 0,-2 4-315,-3-4 1,-4 4 126,0 1 0,-4-1-422,4-4 1,-5 2 209,5-6 1,0 0-403,5-5 1,4 0-1699,1 0 1072,6 0-2476,-10 0 2119,12 0 1583,1 0 0,7 0 0,8 0 0</inkml:trace>
  <inkml:trace contextRef="#ctx0" brushRef="#br0" timeOffset="1">23844 1393 8277,'0'-8'1308,"-2"2"-1187,-3 6 1,2 2 124,-6 2 0,4-1-104,-5 7 0,7-5 103,-1 4-246,-4 1 1,4 4-640,-5 0 515,6 0 1,-8 1-446,6-1 0,0-5 294,5 1 0,-4-6-146,-1 6 1,0-5-191,5 4 612,0-6 0,0 10 0,0-5 0</inkml:trace>
  <inkml:trace contextRef="#ctx0" brushRef="#br0" timeOffset="2">23829 1351 7923,'7'-15'0,"-4"7"691,6 4-412,-6-4 1,5 6 164,-3-3 0,-2 5-159,7 5 0,-7-2-53,2 7 0,1-1 0,-1 6 1,4 4-260,-4-1 0,4 1 27,-4-4 1,5-1 16,-6 0 0,3 0-634,-3 1 1,-2-6 72,3 0-1215,-4 1 874,6 4 885,-6 0 0,-1 1 0,-8-1 0</inkml:trace>
  <inkml:trace contextRef="#ctx0" brushRef="#br0" timeOffset="3">23815 1493 7923,'2'-10'404,"2"1"0,0 4-535,5-4 155,1 5 0,4-7 219,0 7 0,0-6-86,0 5 0,-4 1-1389,-1 4 1232,1 0 0,4-7 0,0-1 0</inkml:trace>
  <inkml:trace contextRef="#ctx0" brushRef="#br0" timeOffset="4">24156 1351 7918,'-8'0'1882,"2"0"-1664,6 6 1,0 2 11,0 6 1,0 5 14,0 0 1,0 6-125,0-1 0,0-2 97,0 2 1,0-7-249,0 2 0,0 2-244,0-2 0,0-1 0,2-5-933,2-3 642,-2 2-673,4-10 461,-6 10-59,0-10 545,0 4 1,0-12 290,0-3 0,0-4 0,0-1 0,0-1 0,0-5 0,0-2 0</inkml:trace>
  <inkml:trace contextRef="#ctx0" brushRef="#br0" timeOffset="5">24171 1464 7918,'-2'-14'-750,"-3"0"1,4 0 1408,-4-1 0,3 6-169,2-1 1,0 6 160,0-6 0,0 6 136,0-6-426,7 7 1,-4-5-55,6 3 0,-4 4 253,5-4-276,-1 3 0,5 2-39,0 0 1,-6 2-226,-3 3 1,1-2 78,-1 6 1,0-4-80,-5 5 1,0-1-20,0 5 0,-2-4-63,-2-1 0,0-1-675,-5 2 437,-1 2-1395,-4-4 1187,0 6 1,5-4-1794,-1-1 1241,7-6 1060,-3 4 0,12-7 0,2 0 0</inkml:trace>
  <inkml:trace contextRef="#ctx0" brushRef="#br0" timeOffset="6">24299 1351 8065,'14'6'775,"-6"2"0,-2 8-234,-6 3 0,5-4-138,-1 4 0,1 3-147,-5 2 1,0-2-25,0 2 1,0-7-278,0 2 1,0 2-31,0-2-162,7 0 0,-6-5-326,4 0 0,-2-6 82,2-3-277,-4 3 206,6-7-842,-7 6 623,0-7 771,0-7 0,-7-1 0,-1-6 0</inkml:trace>
  <inkml:trace contextRef="#ctx0" brushRef="#br0" timeOffset="7">24341 1379 8181,'7'-8'1710,"-6"2"-963,12 6 1,-5 0-205,6 0 1,0 0-161,0 0 1,1 0 745,-1 0-319,0 6 181,0 2-686,-6 6 1,-2 0-225,-6 1 1,0-6-566,0 1 465,-6-1 1,-2 5-994,-6 1 1,0-6 73,0 0-1074,-1 1 2012,1 4 0,0 0 0,0 1 0</inkml:trace>
  <inkml:trace contextRef="#ctx0" brushRef="#br0" timeOffset="8">24668 1294 7926,'0'-8'1148,"-1"1"-234,-4 7-76,3 0-477,-4 0 1,6 7-116,0 2 1,0 4-14,0 1 0,0 5-150,0 0 1,0 0 85,0-5 0,5 5-328,-1 0 1,1 0 176,-5-5 0,0 1-833,0-1 1,5-5-619,0 1-327,-1-1 422,-4 5 1338,0-6 0,7 5 0,1-5 0</inkml:trace>
  <inkml:trace contextRef="#ctx0" brushRef="#br0" timeOffset="9">24768 1507 8116,'14'8'1013,"0"-3"1,-4-4-740,-1-1 1,1 0-105,4 0 0,0 0-126,0 0 0,0 0-81,1 0 0,-1-1 93,0-4 0,-4 3-361,-1-2 172,-6-4-235,10 0 68,-12-6 189,6-1 1,-9 3 32,-3 2 1,2 2-10,-6 4 0,-1 2 244,-4-3 0,5 4-128,-1 1 0,1 0 328,-6 0 1,6 0-137,0 0 1,4 6 310,-5 3 0,7-1-207,-2 2 0,-1 1 98,1 8 0,1-3-68,4 3 1,4-4-194,1 0 1,6-1-271,-1 0 1,2 0 154,2 0 1,2-4-1042,3-1 1,3-4 128,7 5 865,-7-7 0,5 9 0,-5-4 0</inkml:trace>
  <inkml:trace contextRef="#ctx0" brushRef="#br0" timeOffset="10">23986 441 7936,'-5'-10'128,"0"1"688,1 6-31,4-10-240,0 11 278,0-10-265,0 10-515,0-4 0,0 12 127,0 4 1,-2 4-94,-3 5 0,4-2 5,-4 7 1,-1 0-136,1 4 0,0-4-19,5-1 1,0 0 100,0 0 1,0-2-475,0-7 178,0 0-25,0 0 0,6-6 86,4-3 1,3-3-93,1-2 1,2 0 31,3 0 1,-4-5-216,4 0 1,-3-6-185,-2 2 1,1-4 205,-1-1 1,-2 4 458,-2 1 0,2-1 0,-10-4 0,4 0 0</inkml:trace>
  <inkml:trace contextRef="#ctx0" brushRef="#br0" timeOffset="11">23900 526 7936,'-9'0'253,"0"0"545,5 0-137,-2 0 1,4 0 239,-2 0-147,2 0-534,-4 0 0,12 0 136,4 0 1,2 0-101,2 0 1,1-5-101,-1 1 0,6-1 27,4 5 1,-2-2-625,2-3 1,0 4 440,4-4 0,7 4 0,1 1 0</inkml:trace>
  <inkml:trace contextRef="#ctx0" brushRef="#br0" timeOffset="12">24455 583 10548,'9'0'490,"1"0"1,-5 0-316,4 0 1,1 0 26,4 0 0,-3 0-14,3 0 1,-3 0-201,8 0 1,-3-5 64,-2 0 0,2 1-149,3 4 0,-3-5 68,3 0 1,-4 0-796,0 5 1,-1 0 382,0 0 1,-4 0-684,-1 0 0,-4 0 1123,4 0 0,1 0 0,4 0 0</inkml:trace>
  <inkml:trace contextRef="#ctx0" brushRef="#br0" timeOffset="13">24910 455 7883,'0'-10'206,"0"1"4,0 6 1,0-5 877,0 3-231,0 4-18,0-6-281,0 7 411,0 0-865,6 0 0,-4 2 181,3 3 1,-4-2-71,-1 6 0,0 1-109,0 4 0,0-5 135,0 1 1,0-1-196,0 6 0,0-1 72,0 0 1,0 0-55,0 0 0,0 1 56,0-1 1,0 0-14,0 0 1,0-4-164,0-1 0,2-4 29,2 4-1152,-2-5 898,4 2 0,-4-6-2234,3 0 2515,-4 0 0,12 0 0,-5 0 0</inkml:trace>
  <inkml:trace contextRef="#ctx0" brushRef="#br0" timeOffset="14">23645 3341 7891,'-7'8'-868,"6"6"651,-4 0 0,2 2 425,-2 8 0,3-1-3,-2 6 1,2-1 105,2 1 0,0 4-97,0 0 0,0 5-137,0-5 0,0 5 57,0-5 1,0 5-3,0-5 0,0 0-110,0-4 0,2-1 77,2 1 0,-2-7-157,3-3 0,-4-3 13,-1-2-137,0 0 157,0 0 259,0-6-237,0-2 1,-1-7 6,-4-4 0,3 0-9,-2-9 1,-3 3 36,3-8 0,-1-3-67,5-2 0,0-7 67,0-2 1,0-5-5,0 5 0,0-2-8,0 2 0,0 3 208,0-4 1,0 4 16,0 2 1,0 1-137,0 3 1,6-1 94,4 6 0,-2-4-45,1 4 0,1 0 158,4 4 0,-5 6-35,1-1 0,-2 6 28,1-6 0,4 7-55,-4-2 1,4 4-60,1 1 0,0 6-25,1 4 0,-6 2-109,0 2 1,1 1-128,4-1 0,-4 0 75,-1 0 20,-6 0 0,4 1 74,-7-1 1,-2 0-182,-3 0 1,-3 1 14,-6-1 0,-6 0-267,-4 0 0,3 0-35,2 1 0,4-6-180,0 1 0,1-7-1114,0 1 624,6 4-202,2-6 627,6 4 609,0 1 0,6-6 0,2 5 0</inkml:trace>
  <inkml:trace contextRef="#ctx0" brushRef="#br0" timeOffset="15">24156 3881 7906,'-14'0'996,"2"-1"-193,2-4-674,-3 3 1,6-4 187,-8 6 0,1 0 82,0 0 1,0 6-326,-1 4 0,3 2 110,2 3 0,-2-1-273,2 0 1,-1 0 122,2 0 0,-2 1-469,6-1 0,-5 0 60,6 0-536,-1 0-158,5 1 371,0-1 0,0-5 162,0 1 1,1-7 535,4 2 0,3-4 0,6-7 0,1-2 0</inkml:trace>
  <inkml:trace contextRef="#ctx0" brushRef="#br0" timeOffset="16">24100 3824 7906,'6'-14'0,"-5"5"443,4-1 0,-2 7 327,2-2-324,-3 4 0,9 2-108,-7 4 1,3 3-124,-3 6 1,0 5-26,5 0 0,-6 6-14,2-1 1,1-2-230,-1 2 1,5-7 113,-6 2 1,1 2-545,-5-2 1,5-1 71,0-3-347,-1-1 1,-4 0-122,0 0-792,0-6 1671,0 5 0,-6-12 0,-2 6 0</inkml:trace>
  <inkml:trace contextRef="#ctx0" brushRef="#br0" timeOffset="17">24071 3981 7901,'-8'-8'1238,"2"1"-1077,6 7 1,1 0 451,4 0-390,3 0 1,6 0-520,1 0 0,3 0 194,1 0 1,0 0-620,-4 0 0,-1 0 182,0 0 0,0 0 539,0 0 0,1-6 0,-1-2 0</inkml:trace>
  <inkml:trace contextRef="#ctx0" brushRef="#br0" timeOffset="18">24398 3881 7901,'8'0'925,"-2"0"-529,-6 0 1,0 6 19,0 4 1,0 3-264,0 1 1,0 6 16,0 4 1,0 1-180,0-1 1,0 1 73,0-6 0,0 5-340,0-5 0,0 5 212,0-6 0,0 1-587,0-4 336,0-1-300,0 0 1,0-4-1111,0-1 1018,0-6 706,0 3 0,-6-12 0,-2-2 0</inkml:trace>
  <inkml:trace contextRef="#ctx0" brushRef="#br0" timeOffset="19">24427 3938 7901,'4'-14'212,"1"0"1,6 4 3,-1 1 1,-3 1 239,3-2 0,-1-1 319,6 6-266,-1 1 1,0 4 275,0 0-481,0 0 0,-1 1-133,-3 4 0,-4-2 171,-6 7-315,6-1 0,-6 5 59,0 1 1,-1-1-309,-9 0 0,5-5 144,-4 1 0,1-5-610,-1 4 0,-2-4-14,6 4-1199,-6-6 29,9 4 1872,-4-7 0,0 0 0,-2 0 0</inkml:trace>
  <inkml:trace contextRef="#ctx0" brushRef="#br0" timeOffset="20">24754 3824 7901,'7'0'2508,"6"0"-2093,-11 0 1,6 7 13,-4 2 1,-2 5-126,3 5 0,-4-1-88,-1 5 1,0-1-61,0 2 0,0 1 74,0-6 1,0 5-300,0-5 1,0 0 127,0-5 0,0 0-788,0 1-738,0-1 1118,0 0 1,0-5-877,0 1 437,0-7-119,0 3 164,0-6 234,0-6 1,0-2 508,0-6 0,0-7 0,0-1 0</inkml:trace>
  <inkml:trace contextRef="#ctx0" brushRef="#br0" timeOffset="21">24782 3867 7894,'0'-14'0,"0"4"204,0 1 1,5 4 642,-1-5 229,1 7-484,2-9 1,0 10-196,8-3 0,-6 5 169,1 5 1,-3-2-136,3 7 1,3-1-96,-4 5 0,-3 1-67,-1-1 1,1 0-102,-1 0 1,0 1-194,-5-1 1,0-5 109,0 1 1,0-6-305,0 6 1,-5-5 188,0 4 1,-6-4-1596,2 4 792,-4-6-458,-1 10 385,0-11-1150,6 4 2056,2-6 0,6 0 0,0 0 0</inkml:trace>
  <inkml:trace contextRef="#ctx0" brushRef="#br0" timeOffset="22">25052 3739 8196,'0'-8'1636,"0"2"-1288,0 6 1,0 6-106,0 3 0,0 6 1,0 4 1,0 1-298,0 4 1,0 3 134,0-4 0,0 0-158,0 0 0,0-5 70,0 1 1,0-4-775,0 0 0,2-1-34,2 0-780,-2 0 1594,4-6 0,1 5 0,1-5 0</inkml:trace>
  <inkml:trace contextRef="#ctx0" brushRef="#br0" timeOffset="23">25152 4009 7894,'8'0'-210,"-1"0"699,-2 0 0,1 2-86,4 2 1,3-2-29,-4 3 0,4-4-105,1-1 1,-5 0-159,1 0 0,-1 0 65,6 0 0,-3-1-290,-2-4 0,1 2 125,-6-7-297,6 7 0,-5-10 111,3 4 0,-2 1-48,-7-1 1,0 4-142,0-5 265,0 1 1,-2-4 241,-3 4 0,2 3-72,-6 6 138,-1-7 0,-4 6-42,0-4 0,4 5 378,1 5 1,1 3 113,-2 6 1,-1 0-268,7 0 0,-6 5 10,5 0 1,1 0-122,4-5 1,0 0-419,0 1 1,1-1 168,4 0 1,3-4-237,6-1 0,0-6-393,1 2 1,4-2-1715,0 2 2310,6-4 0,-3 6 0,6-7 0</inkml:trace>
  <inkml:trace contextRef="#ctx0" brushRef="#br0" timeOffset="24">24128 3170 7230,'0'-8'2607,"0"2"-2360,-6 6 1,4 2-197,-3 2 0,-1 4-17,1 6 1,1 5-14,4 0 1,0 2-31,0-2 0,0-3 52,0 3 1,0-4-287,0 0 164,6-1 1,-3 0-98,6 0 1,-4-6 49,5-3 1,-6 1-288,6-1 0,-5 0-407,4-5 269,1 0 1,4 0-213,0 0 763,-6 0 0,5-7 0,-6 0 0</inkml:trace>
  <inkml:trace contextRef="#ctx0" brushRef="#br0" timeOffset="25">23915 3312 8476,'1'-7'818,"4"2"1,8-2-426,6 3 1,6-3-23,-1 3 0,2 2-95,3-3 1,-2 4-715,-4 1 0,9 0 224,-4 0 214,4 0 0,3 0 0,1 0 0</inkml:trace>
  <inkml:trace contextRef="#ctx0" brushRef="#br0" timeOffset="26">27313 1322 8232,'0'21'748,"0"-4"-176,0 7 1,-2 4-384,-3 5 1,4 1 20,-4-6 0,4 4-244,1-4 1,0 2 91,0-11-155,0 0 47,0-5-105,0-6 296,0-2-80,0-6 0,0-6-211,0-3 1,0-4 65,0-1 0,1-5 56,4 0 1,-4-7 42,4 3 1,1 2-107,-1 2 1,5-1 67,-6 1 1,6 5-141,-5 4 0,6 2-12,-2-1 1,4 1-200,1 3 0,-4 4-513,-1-4 0,0 5 887,6 5 0,-1-4 0,0 5 0</inkml:trace>
  <inkml:trace contextRef="#ctx0" brushRef="#br0" timeOffset="27">27569 1535 7940,'0'8'930,"0"-1"0,1-7-587,4 0 1,3-2-79,6-3 1,0 2 116,1-6 0,-1 4-402,0-5 1,0 1 95,0-5 1,1 4-307,-1 1 0,-5-1 183,1-4 1,-7 5-139,2-1 139,3 1 1,-7-6-393,4 1 218,-10 6 0,-3-3 147,-6 7 1,-2-1 134,-3 5 0,3 6-60,-2 4 1,2 2 146,2 2 0,1 2-33,3 3 1,-1 3-73,7 7 0,-1-6-5,5 1 1,1-5-85,4 5 0,3-8-33,6-2 1,5 0-194,0-5 1,5-2-200,-5-2 0,5-4 187,-5-1 1,4-6-271,-4-4 1,0 2 166,-5-1 1,4-5 32,-4-5 1,3-5 352,-7 5 0,1-6 0,-2 1 0,2-3 0,-6-1 0,0-1 0,-5 1 0,5 6 55,-1 3 1,1 3 1,-5 2 1646,0 6-689,0 2-272,0 6 0,0 3-252,0 6 1,0 2-141,0 13 1,0-2-175,0 2 1,0 3-118,0-4 1,0 3-444,0-3 0,2 3 224,2-7-726,-2 6 0,4-9-61,-6 3-610,0-4 1557,0-7 0,0 5 0,0-5 0</inkml:trace>
  <inkml:trace contextRef="#ctx0" brushRef="#br0" timeOffset="28">27825 1393 7940,'-8'0'914,"1"0"1,23 0-399,3 0 1,5 0-109,-5 0 1,-2 0-581,7 0 0,-5 5-252,4 0 1,-5 1-479,1-1 0,1-2 533,-1 6 369,0-5 0,-5 8 0,1-4 0</inkml:trace>
  <inkml:trace contextRef="#ctx0" brushRef="#br0" timeOffset="29">28251 1436 8660,'0'8'1102,"0"4"0,0-4-604,0 7 0,0-1-128,0 0 1,0 0-280,0 0 0,0 1 31,0-1 1,2-5-217,2 1 1,0-5-618,5 4 634,1-6 1,4 3-409,0-6 0,-5 0 217,1 0 1,-2-1-13,1-4 1,2 2-16,-6-6 0,5-1 91,-6-4 0,6 0 225,-5-1 0,4 6-99,-4-1 1,4 6 212,-4-6-108,0 7 238,1-3 1,-3 6-87,7 0 0,-7 1-29,2 4 1,-2-2-98,1 7 0,0-6-24,5 6 1,-6-5-149,2 4 1,3-6-276,1 2 1,-1-3-108,2-2 0,-6 0 185,6 0 0,-5 0-295,4 0 415,-6 0 0,8-7 208,-6-2 0,1-2 13,-1 1 0,-3-2 16,3 2 1,-4-2 79,-1-3 640,0 1 482,0 0-506,6 6-358,-4-5 0,4 13-34,-6 0 1,0 7 164,0 7 1,2 6-153,3 4 0,-4-2-145,4 2 1,-3-5-42,-2 5 1,0-2-137,0 1 1,0-2-160,0-7 1,0 0 130,0 1-358,0-1 0,0-5 31,0 1-144,0-7 235,0 3 1,0-7 124,0-4 0,0 2 2,0-7 0,0 1 2,0-5 0,0-2 138,0-3 1,0 3-104,0-3 0,1 3 222,4 2 1,-2 0-55,6 0 1,-4 4 1,5 1 1,-6 4-5,6-5-327,-1 7 5,6-3-264,-1 6-636,0 0 1,-1 2 1119,-4 2 0,4-2 0,-5 4 0</inkml:trace>
  <inkml:trace contextRef="#ctx0" brushRef="#br0" timeOffset="30">28905 1535 12869,'0'15'541,"0"-1"0,-1 0-307,-4 0 0,3-4-292,-3-1 255,4 1-612,1-2-30,0 4-428,0-10 647,0 4 1,1-7-44,4-4 0,-2 2-303,7-7 444,-1 1 0,6-6 51,-1 1 0,-5 0-49,1 0 0,-6 4 391,6 1 46,-1 6 113,6-4 0,-1 7 6,0 0 1,-4 2 255,-1 3 0,-4-2 194,4 6 1,-4 2 184,4 8-599,-5-3 1,7 5-158,-7-7 0,1 0 59,-5 0 0,5-4-198,0-1-503,-1-6-1257,-4 10 0,0-10 356,0 7 1234,0-1 0,-6 5 0,-2 1 0</inkml:trace>
  <inkml:trace contextRef="#ctx0" brushRef="#br0" timeOffset="31">29403 1578 8844,'9'0'1573,"1"0"-1237,-1 0 0,5 0 35,1 0 1,-1 0-436,0 0 1,0-2 126,0-2 1,1 2-148,-1-3 0,-5 4 130,1 1-2021,-1-7 1106,-1 6 869,-1-5 0,-1 12 0,2 2 0</inkml:trace>
  <inkml:trace contextRef="#ctx0" brushRef="#br0" timeOffset="32">29403 1749 8147,'14'0'787,"0"0"1,2 0-499,3 0 1,-2-2-190,7-3 0,-5 4 128,5-4-228,-1 3 0,6-4 0,-1-2 0</inkml:trace>
  <inkml:trace contextRef="#ctx0" brushRef="#br0" timeOffset="33">30469 1066 9911,'0'14'665,"-5"7"-431,1 3 1,-1 4 54,5 5 0,-5-1-55,0 6 0,-4-7-104,4 3 1,0-4 29,5-2 0,0-1-113,0-3 1,-4-4-48,-1-6 1,0 1-121,5-1-32,0-6 82,0-2-371,0-6 99,0 0-163,0-6 1,0 2 55,0-5 0,0-2-120,0-8 0,0 3 154,0-3 1,2-3 130,3-2 1,-4-2 127,4-3 0,-4 1-79,-1-1 1,0 1 274,0-1 1,0 3-95,0 2 1,0-1 449,0 6 0,0 0 441,0 4 369,0 1-374,0 0-231,0 0 0,0 4-75,0 1 1,7 6-132,2-2 0,4 3-126,1 2 1,0 5-36,0 0 1,1 6 165,-1-2 1,-5 4 60,1 1-363,-1 0 0,-1 1 169,-3-1-47,-3 0 1,-9-1-268,-2-4 0,1-1 68,-2-3 0,4-4-671,-8 4 0,8 1 365,-9-1 0,9 2-1054,-3-3-444,-1-2-714,2 10 2497,2-4 0,6 0 0,0-1 0</inkml:trace>
  <inkml:trace contextRef="#ctx0" brushRef="#br0" timeOffset="34">30796 1322 7932,'0'-8'0,"0"0"463,0 4 110,0 2-126,-6-4 1,-2 6-245,-6 0 0,-1 6-1,1 3 1,3 9-156,-3 1 1,8 0 105,-9-5 0,6 5-305,-1 0 1,-2 0 197,2-5 1,4-4-510,1-1 0,2-1-379,-2 1-301,4 4 128,-6-11 282,7 4 733,0-6 0,2-2 0,3-2 0,-2-4 0,6-6 0,1-1 0,4 1 0</inkml:trace>
  <inkml:trace contextRef="#ctx0" brushRef="#br0" timeOffset="35">30753 1322 7932,'13'-1'-939,"-3"-4"1335,-4 3 0,0-4-16,4 6 1,-2 1 109,1 4 1,-6 3-60,2 6 1,1 1-37,-1-1 0,4 0-254,-4 0 0,0 2-248,-5 3 0,0-3-579,0 3 0,0-3 489,0-2 0,0-5-289,0 1 0,0-6-112,0 6-639,0-7 1237,-6 3 0,-2 1 0,-6 1 0</inkml:trace>
  <inkml:trace contextRef="#ctx0" brushRef="#br0" timeOffset="36">30753 1450 7932,'0'-8'363,"7"2"1,1 1-712,6 0 1,0 1 181,0 4 1,1 0-864,-1 0 1029,0 0 0,0-7 0,0-1 0</inkml:trace>
  <inkml:trace contextRef="#ctx0" brushRef="#br0" timeOffset="37">31024 1351 7932,'0'7'502,"1"0"-85,4-7-208,-4 6 0,6 4 133,-7 9 0,-5-2 115,0 7 0,-4-1-352,4 6 0,-4-6 88,4 1 0,-5-5-250,6 5 1,-1-7 104,5 2 0,0-8-345,0-1 1,0-6 4,0 6-286,0-7-143,0 3-311,0-6 305,0 0 251,0-6 0,1-2 188,4-6 1,-3 0 287,3-1 0,-4-3 0,-1-1 0,5-7 0,0 3 0,-1 0 0,-4 0 0,0 1 0,0-2 0,0 3 0,5 7 243,0 0 1,1 6 185,-1 3 1,-4 2 945,4-2-936,3 4 0,0-5 192,6 6 1,-4 0-231,-1 0 1,-4 0-20,4 0 1,-5 1-179,0 4 0,3-2-198,-3 7 0,1-6-18,-5 6 198,0-1 0,-6 5-660,-4 1 1,1-1 274,-5 0 0,7-1-680,-7-4 0,8 2-746,-4-6-362,7 6 1987,-3-9 0,6 4 0,0-6 0,0 0 0</inkml:trace>
  <inkml:trace contextRef="#ctx0" brushRef="#br0" timeOffset="38">31279 1365 9490,'8'9'320,"-3"1"0,-3-1 293,-2 5 0,0 2-204,0 3 1,0-1-97,0 5 1,0-1-180,0 2 0,-5-2-163,0-3 1,0-3-226,5 3 0,0-3 263,0-2 1,0-5-316,0 1 0,0-5 3,0 4-536,0-6 1,-1 4-183,-4-7-453,4 0 968,-6 0 1,7-2 505,0-3 0,0 2 0,0-6 0,0-6 0,0-4 0,0-1 0,0 1 0,0-2 0,0-2 0,0-4 0,0 3 0,0 2-80,0-2 1,5 7 70,0-2 1,9 3 325,-5 2 1,2 1 289,-6 4 0,-2 1 183,7 3 0,-5 4 183,4-4-430,1 3 0,4 2 262,0 0-466,-6 0 1,3 7-160,-6 2 0,4 4 13,-4 1 1,0 0-52,-5 0 0,0 5-151,0 0 0,-7-1-299,-2-9 0,1 4 244,-2-4 1,6-1-726,-6 2 1,6-7-15,-6 2-1627,7 2 814,-10-5 607,12 4 1009,-6-6 0,7-6 0,0-2 0</inkml:trace>
  <inkml:trace contextRef="#ctx0" brushRef="#br0" timeOffset="39">31464 1265 7932,'8'0'0,"0"0"590,-3 0 0,-2 0-172,6 0 0,-5 7 151,0 2 1,0 1-149,0 4 1,-2-3-368,3 8 1,-4-3-122,-1-2 1,0 0-180,0 0 0,0 0 93,0 1 1,0-1-382,0 0-1679,0 0 2213,0 1 0,0-8 0,0 0 0</inkml:trace>
  <inkml:trace contextRef="#ctx0" brushRef="#br0" timeOffset="40">31635 1450 7932,'1'10'-83,"4"-1"852,-3-6 188,4 10-373,0-12 1,2 6-329,7-7 0,-6 0-197,1 0-24,-1 0 0,5 0 278,0 0-575,1-7 0,-1 4 215,0-6 0,-6 4-296,-3-4 1,-4 4-150,-1-5-111,7 1 348,-6-5 311,-1-1 1,-3 8 95,-6 2 1,4 3-76,-5 2 1,6 0 464,-6 0 1,5 2-110,-4 3 0,4 4-13,-4 10 0,6-2-341,-2 7 1,3-5-339,2 5 1,0-7-313,0 2 1,8-3-1728,6-2 2298,1 0 0,11 0 0,-3 1 0</inkml:trace>
  <inkml:trace contextRef="#ctx0" brushRef="#br0" timeOffset="41">30896 810 7891,'-8'0'90,"-3"7"34,6 2 0,-6 5 50,1 5 0,2-1 173,-1 5 1,4 1-133,-4 5 1,6-3-107,-2-2 0,3 1 80,2-6 0,0 0-167,0-5-49,7 1 0,1-6-155,6 1 1,0-7 130,0 2 0,0-4-136,1-1 1,-1-1-1419,0-4 869,0 3 736,0-10 0,1 4 0,-1-7 0</inkml:trace>
  <inkml:trace contextRef="#ctx0" brushRef="#br0" timeOffset="42">30782 967 7754,'-8'-2'38,"3"-3"1211,4 4-824,1-12 1,6 12-155,3-4 0,6 3-268,4 2 0,-2 0 64,7 0 0,-1 0-1245,6 0 1178,6 0 0,-5 7 0,4 0 0</inkml:trace>
  <inkml:trace contextRef="#ctx0" brushRef="#br0" timeOffset="43">30313 1834 8292,'0'-8'1641,"1"2"-1309,4 6 1,3-2 4,6-3 0,7 4 13,2-4 1,6 3-119,4 2 1,0 0 37,10 0 1,3 0-39,10 0 1,1 0 68,0 0 1,5 0-254,-1 0 0,3 0 203,-3 0 1,4 5-30,6 0 1,3 4-20,-3-4 0,8 0-221,-8-5 1,2 5 71,-6-1 0,-3 1-164,-2-5 0,-5 0 73,0 0 0,-8 5-405,-11 0 1,-4-1 112,-5-4 0,-12 0-483,-3 0-715,-9 0 152,1 7 1,-18-1 1374,-7 3 0,-13-2 0,-4-7 0</inkml:trace>
  <inkml:trace contextRef="#ctx0" brushRef="#br0" timeOffset="44">30398 2403 7871,'0'-8'557,"0"1"0,0 9-290,0 3 1,0-1 128,0 11 0,0-4-174,0 8 0,0 3 26,0 1 1,0 4-80,0 2 1,-5-2-89,0-4 0,1 3-61,4-7 0,0 4 33,0-4 0,0 0-48,0-5 1,0-4 11,0-1-473,0-6-6,0 4-14,0-7-40,0 0 290,0-7 1,0 0 93,0-8 0,0 1 63,0 0 1,0-2-33,0-3 0,0 2 123,0-7 1,0 0-60,0-4 1,0 4 94,0 1 0,0 5 170,0-1 0,1 3-77,4 2 0,-3 0 251,2 0 0,-2 4-138,-2 1 1,2 6 635,2-2-211,-2-3-348,11 6 0,-6-4-59,8 6 1,-6 0 112,1 0 0,-1 2-111,5 2 0,0 3-49,1 2 1,-3 4-132,-2-4 0,1-1 109,-6 2 1,-1-1-166,-4 5 0,5-4 48,0-1 0,-7-4-113,-7 5 1,-4-2-34,-1 1 0,-5 2-19,0-6 1,-2 4-616,3-4 1,2 0 350,-3-5 0,5 1-1738,4 4 847,-3-3-211,12 4 0,1-8 1435,9-2 0,4-4 0,1-6 0</inkml:trace>
  <inkml:trace contextRef="#ctx0" brushRef="#br0" timeOffset="45">30796 2246 7871,'0'-8'706,"-2"0"-148,-2 4-155,2 2 1,-6-4 305,4 6-553,2 0 0,-11 1 58,4 4 0,3 3 24,1 6 1,2 0 1,-2 1 1,3 4-193,-2 0 13,2-1 0,2-3-138,0-1 0,0-5-45,0 1 1,2-7-127,2 2 1,-1-4-359,7-1 0,-5 0 306,4 0 1,1 0-863,4 0 488,0 0-126,0 0 1,-4-4 799,-1-1 0,-6-6 0,4 3 0</inkml:trace>
  <inkml:trace contextRef="#ctx0" brushRef="#br0" timeOffset="46">30682 2303 7871,'-14'0'1144,"6"0"-954,2 0 1,6-2 236,0-2-404,0 2 1,9-6 32,1 4 0,6 2-67,-7-3 1,4 4-49,1 1 0,0 0-712,0 0-37,7 0 1,-1 0 807,4 0 0,-3-7 0,-7-1 0</inkml:trace>
  <inkml:trace contextRef="#ctx0" brushRef="#br0" timeOffset="47">30967 2289 8974,'8'0'947,"-1"0"-897,-2 0 1,-2-5-188,7 0 1,-5 1 102,4 4 0,-4-2-426,4-3 0,-4 4 51,5-4-1072,-1 3 1481,5 2 0,7 0 0,1 0 0</inkml:trace>
  <inkml:trace contextRef="#ctx0" brushRef="#br0" timeOffset="48">31166 2218 7871,'0'-10'736,"0"1"-48,0 6 333,0-4-211,0 1-604,0 4 1,0-2-96,0 8 1,-5 4-141,0 7 1,-4-1-94,4 0 0,-1 5-365,1 0 0,3 1-612,-2-1 1099,2-3 0,2 11 0,0-5 0</inkml:trace>
  <inkml:trace contextRef="#ctx0" brushRef="#br0" timeOffset="49">30981 2687 7871,'-8'0'-1069,"2"-6"1359,-1 4 0,-1-4-30,-6 6 1,0 6 84,0 3 1,3 4-150,-3 1 0,7 2-148,-7 3 1,3-3 7,-3 3 1,4-2-145,1 2 0,4-8-128,-4 3 0,5-7 24,0 2-75,2-6-14,2 4-487,0-7 468,0 0 0,6-2 72,4-3 0,-2-2 228,1-8 0,1 1 0,4 0 0,-1 0 0,-4-1 0,4 1 0,-4 0 0,2 0-109,-1 0 47,-4-1 1,-1 6 451,0-1 250,-1 7-174,-4-3 0,2 7-46,3 4 1,-4-2 112,4 7 0,1 1-177,-1 8 1,1-3-138,-1 3 1,-3 1-321,2-1 1,-1 0 143,2-5 1,-3 1-240,3-1 1,-4-5-394,-1 1-511,0-1 249,0 5 104,-6-6 0,-2 3 747,-6-6 0,6 0 0,1-5 0</inkml:trace>
  <inkml:trace contextRef="#ctx0" brushRef="#br0" timeOffset="50">30910 2886 7871,'0'-8'22,"1"-3"91,4 6 1,-2 1-44,7 4 0,-5 0 72,4 0 1,-4-5-55,4 0 0,-4 0 44,4 5 0,-4 0-896,5 0 212,-1 0 552,5 0 0,7 0 0,1 0 0</inkml:trace>
  <inkml:trace contextRef="#ctx0" brushRef="#br0" timeOffset="51">31180 2829 8580,'0'14'877,"-2"1"-424,-2-1 1,2 5-130,-3 0 0,-1 1-269,1-1 0,1-3-116,4 3 0,0-3-166,0-2 1,0-5-134,0 1-351,0-7 13,0 3 167,0-6-349,0 0 1,0-6 594,0-3 0,1-4 285,4-1 0,-4-1 0,4 1 0,-2 0 0,2 0 0,-3-2 0,2-3 0,-2 3 0,-2-3 0,2-1 0,2 1 0,-2 0 200,3 5 0,1 4-33,-1 1 1,-1 4 999,-4-5-142,0 7 157,0-3-732,7 6 1,1 0-37,6 0 1,-5 0-106,1 0 0,-2 6-82,1 4 0,-1 2-107,-3 3 1,-4-1 57,4 0 1,-3 5-132,-2 0 0,0 0-74,0-5 0,0 0-272,0 1-3,0-1 25,0 0 0,-2-5-321,-3 1 1,2-7 285,-6 2 1,4-4-178,-4-1 1,4 0-178,-5 0-814,7 0 972,-3-6 0,6-2 508,0-6 0,6-7 0,2-1 0</inkml:trace>
  <inkml:trace contextRef="#ctx0" brushRef="#br0" timeOffset="52">31365 2758 7907,'12'-2'332,"-2"-2"0,-2 2 149,-3-3-307,-4 4 0,7 1 254,-3 0-303,-4 0 0,12 0 100,-4 0-270,-2 0 0,1 0 205,-4 0-203,-2 0 0,4 1 52,-6 4 151,0-3 253,0 4-168,0-6 1279,0 0-1346,0-6 47,0 4-22,0-4-4,0 6-144,0 0 1,0 6-151,0 4 0,0 4 133,0 5 0,0-2-8,0 7 0,-1 0-50,-4 4 0,3-1 23,-2-4 0,2 3-56,2-7 0,0 0 54,0-5 1,0 0-205,0 0 0,0-4-108,0-1-159,0-6 15,0 4 152,0-7-199,0 0 1,-5-2 228,1-3 1,-3 2 33,3-6 0,2-1 26,-3-4 1,4 0 61,1 0 0,0-2 78,0-3 0,0 3-17,0-3 1,0-1 176,0 1 1,6 0-36,3 5 0,-1-4-91,2 4 1,-1-3 310,6 7 1,-1-1-110,0 2 0,-5-3 804,1 8-104,-1-7 292,6 9-750,-7-4 0,3 12-87,-7 4 1,1 2-194,-5 2 0,-2 2 102,-2 3 0,1-3-270,-7 3 1,5-3 96,-4-2 0,6 0-550,-2 0 0,-1-4-20,1-1 0,-1-6-1003,1 2 342,3 3-559,-4-6 330,6 4 743,0-6 663,0-6 0,2-4 0,2-9 0,4 3 0,6-4 0</inkml:trace>
  <inkml:trace contextRef="#ctx0" brushRef="#br0" timeOffset="53">31635 2687 7871,'14'0'923,"-4"5"-420,-1-1 1,-6 7-5,2-1 0,-3 3-242,-2 1 1,0 0-69,0 0 0,0 5-273,0 0 0,-5 0 124,0-5 1,0 1-686,5-1 1,0 0 180,0 0-110,0 0 1,0 1-109,0-1 682,0-6 0,-6 4 0,-2-4 0</inkml:trace>
  <inkml:trace contextRef="#ctx0" brushRef="#br0" timeOffset="54">31777 2900 8525,'0'8'3037,"6"0"-2295,4-3-574,3-4 1,5 6-65,1-7 1,0-2-246,-4-3 1,-6 4 171,1-4 1,-1-1-890,5 1 687,0-6 0,-1 3-157,-3-6 1,-4 4 92,-6 1 0,0 4 115,0-4 1,0 4 155,0-5 1,-2 7 232,-2-2 0,-4 4-72,-7 1 0,1 0 115,0 0 0,5 5 157,-1-1 1,5 7-149,-4-1 0,6-2-442,-2 1 0,5 1 138,5 4 0,3-5-1075,6 1 0,6-5 1058,4 4 0,9-6 0,4 4 0</inkml:trace>
  <inkml:trace contextRef="#ctx0" brushRef="#br0" timeOffset="55">32232 1990 7801,'10'-1'1347,"-1"-4"0,-4 3-903,4-2 0,2 1-693,8-2 1,-1 3 215,5-3 0,-4 4-1090,5 1 0,-2 0 617,2 0 1,1 0 505,-6 0 0,6-6 0,-3-2 0</inkml:trace>
  <inkml:trace contextRef="#ctx0" brushRef="#br0" timeOffset="56">32673 1791 7941,'0'-8'1201,"0"2"-349,0 6 1250,0 0-1772,-7 0 1,6 2 103,-4 2 1,2 11-153,-2 8 1,4 4-328,-4 2 0,-1 1-26,1 3 1,0 3-235,5 7 305,0-1 0,6 1 0,2 0 0</inkml:trace>
  <inkml:trace contextRef="#ctx0" brushRef="#br0" timeOffset="57">27028 4208 7941,'0'-8'484,"0"-4"825,-6 10-465,4-4-576,-4 6 0,6 6 144,0 3 0,5 4-294,0 1 1,-1 2-293,-4 3 1,0-3 276,0 3 0,0-3 131,0-2 1,5 0-15,0 0 1,4-4-221,-4-1 0,6-6 0,-3 4 0</inkml:trace>
  <inkml:trace contextRef="#ctx0" brushRef="#br0" timeOffset="58">27057 3910 7941,'-8'-15'1441,"2"7"-656,6-4-702,0 10-3,0-4 1,1 6 328,4 0-658,3 0 1,6 6 167,0 4 0,0 2-722,1 3 0,-1 3 803,0 1 0,7 7 0,1-4 0</inkml:trace>
  <inkml:trace contextRef="#ctx0" brushRef="#br0" timeOffset="59">27498 4194 9238,'-15'0'339,"0"0"-142,-4 0 1,3 0 110,-3 0 0,3 0-94,2 0 1,0 1-153,-1 4 0,3-2 162,2 7-203,4-7 170,6 10-242,0-6 1,6 6 158,4-3 1,7 1-26,2-7 0,6 6 28,-1-5 1,1 1-28,-1-1 1,1-4 102,-6 4 1,0 1-68,-5-1 1,-4 5-2,-1-6 0,-5 3 15,0-3-4,-2-2 0,-8 6-217,-4-3 1,-3-4 61,-1 4 1,-6 1-330,-4-1 1,2 0 150,-2-5 0,5 0 203,-4 0 0,-1 0 0,-5 0 0</inkml:trace>
  <inkml:trace contextRef="#ctx0" brushRef="#br0" timeOffset="60">28052 4279 7941,'14'0'-425,"0"0"0,1 0 1393,-1 0 1,5 0-388,0 0 0,5 0-458,-6 0 0,3-1 46,-2-4 0,-3 2-760,3-7 1,-5 5-575,-5-4 1165,4 6 0,-11-10 0,4 5 0</inkml:trace>
  <inkml:trace contextRef="#ctx0" brushRef="#br0" timeOffset="61">28109 4109 8389,'6'14'320,"-4"-3"338,3 3 0,1-3-269,-1 8 0,4 2-179,-4-2 0,4 1-664,-4-1 0,5-3 270,-6 3 0,7-3-317,-1-2 1,-2 0 177,1 0 323,-6-6 0,10 5 0,-5-5 0</inkml:trace>
  <inkml:trace contextRef="#ctx0" brushRef="#br0" timeOffset="62">28521 4023 7941,'7'-8'617,"-6"2"1,10 12 83,-6 4 0,0 4-209,-5 5 1,1-2-68,4 7 1,-3 0-153,2 4 0,-2 1-200,-2-1 0,0-4-66,0-1 0,0 0-140,0 0 0,0-2-401,0-7 1,0-5 343,0 1 1,1-7-651,4 2 582,-3-4 0,6-1 39,-4 0 1,0-1 15,5-4 0,-4-3 134,4-6 0,-4-2 71,4-3 0,1 3 151,4-2 1,-4 2-39,-1 1 1,-4 6 504,4 0-194,1 5 1,4-2-160,0 6 1,-4 0 425,-1 0-421,1 6 1,2 2-57,-2 6 1,-2 1-132,-4-1 1,3 0-160,2 0 1,2-4-504,-6-1 0,1-1 106,-1 2-1186,-3-4 650,10 0-766,-10-4 1773,11 4 0,-12-6 0,5 0 0</inkml:trace>
  <inkml:trace contextRef="#ctx0" brushRef="#br0" timeOffset="63">29005 4222 8166,'0'14'1501,"6"1"-1149,-4-1 1,4 0 256,-6 0 0,1-1-184,4-4 0,-3 4-968,2-3 506,-2-4-1925,-2 7 1137,0-12 825,0 5 0,0-6 0,0 0 0</inkml:trace>
  <inkml:trace contextRef="#ctx0" brushRef="#br0" timeOffset="64">28962 4080 8036,'0'-8'-97,"0"2"-5,6 6 0,2 0-48,6 0-567,1 6 717,-1 2 0,6 6 0,3 1 0</inkml:trace>
  <inkml:trace contextRef="#ctx0" brushRef="#br0" timeOffset="65">29389 4123 6190,'-7'8'1174,"-1"3"-422,-6-7 0,0 8-255,0-3 0,-1 4-161,1 1 1,6 5 14,4 0 0,2 0-59,2-5 0,0-5-82,0 1 0,2-1-35,2 6 0,-1-6-63,7 1 1,-1-7-44,6 1 0,-1 0 243,0 0-336,7-2 1,-6 4 28,4-6 1,-9 2-145,-5 3 107,2-4 0,-7 7-377,0-3 1,-6-4-149,-8 4 1,-5 1-389,0-1 1,-5 5 944,5-6 0,-6 1 0,3-5 0</inkml:trace>
  <inkml:trace contextRef="#ctx0" brushRef="#br0" timeOffset="66">29801 4123 7941,'8'-8'1896,"4"2"-1316,-4 6 1,2 6-183,-1 3 0,-6 4 98,2 1 1,-3 5-84,-2 0 1,0 2-159,0-2 0,0-4-92,0 4 0,0-3-108,0-2 1,0 1-466,0-1 489,0-6-707,0 4 295,0-10-154,0 4 313,0-12 0,0-2-123,0-6 1,0 0 18,0-1 0,4-4 112,1 0 1,5-4-28,-6 4 1,7-5 65,-1 5 1,3-1 7,1 1 0,0 3-26,0-3 1,0 5-268,1 4 0,-1-1-536,0 6 948,0 1 0,7 4 0,1 0 0</inkml:trace>
  <inkml:trace contextRef="#ctx0" brushRef="#br0" timeOffset="67">30099 4293 7867,'19'-12'127,"0"2"0,-4-1 764,-6 6 1,0-6-374,6 2 1,-1-2-185,0 1 1,-4-2-290,-1 2 0,1-1-217,4 2 1,-6-4 39,-4 4 0,3 1 211,-3-2-503,1 1 286,-5-5 0,-5 4 16,1 1 1,-7 5 13,1 0 228,-2 2 1,-3 2-28,1 0 1,2 6 113,2 4 1,-3 3 39,4 1 1,1 0-34,-1 0 1,4 2 27,-5 3 1,7-3-71,-2 3 1,4 1-137,1-1 1,1 0 80,4-5-600,-3-6 368,10 5 1,-4-10-155,6 7 1,1-7-269,-1 1 0,5-2-289,0-2 1,1-2 326,-1-2 0,-3-3-36,3-2 0,-3-5 156,-2-1 1,0 1 378,1-5 0,-1-1 0,0 1 0,-1-6 0,-4 1 0,2 2 0,-6-2 0,4 2 0,-4-2 0,5-3 818,-6 4-577,1 2 0,0 1 833,0 5-393,-1 7-44,-4 2 225,0 6 0,0 2-101,0 2-434,0 4 1,0 7-45,0-1 1,0 5-213,0 0-15,0 6 1,0-4-812,0 2 614,0 4 0,0-10 207,0 7-1855,0-6 1172,0 2 0,0-6 7,0 0 0,0 1 610,0-1 0,0 0 0,0 0 0</inkml:trace>
  <inkml:trace contextRef="#ctx0" brushRef="#br0" timeOffset="68">30341 4151 7866,'0'-8'1285,"6"2"0,2 6-671,7 0 1,-1 0-231,0 0 1,2 0-339,3 0 1,-3 0 29,2 0 1,3 0-293,-2 0 0,2 2-327,-3 2 0,-2-2 543,3 3 0,3-4 0,0-1 0</inkml:trace>
  <inkml:trace contextRef="#ctx0" brushRef="#br0" timeOffset="69">30796 4151 12307,'-6'14'734,"4"-4"-304,-3-1-229,4 1 1,1 4-160,0 0 1,0-4 189,0-1-385,0-6 228,0 4-502,6-7 0,2 0 1,6 0 0,-4-5-174,-1 0 0,-1-6 277,2 2 0,2-4-37,-2-1 0,-2 1 178,1 4-53,-6-4 1,5 7 758,-3-4-428,-4 4 335,6 6 1,-7 2-108,0 2 0,0-1 657,0 7-770,6-1 0,-4 6-219,2-1 0,3 0-172,-2 0 0,4-4 58,-4-1-1225,6-6 929,-3 10 0,6-11-1290,0 2 1047,0-2 1,1-4 184,-1-2 0,-5 0 476,1-5 0,-1-1 0,4-4 0,-4 0 0,2 0 0,-6 0 0,1-1 0,-1 1 0,-3 0 0,3 0 0,1 0 0,-1-1 125,-1 1 400,-4 0 258,7 6-228,-6 2 0,6 7 95,-7 4 0,0 3-233,0 6 1,-2 0-42,-3 1 0,4 4-96,-4-1 0,3 1 234,2-4-399,0-1 1,0 0-120,0 0 0,0-4-3,0-1-376,0-6-299,0 4 377,0-7-9,0 0 1,0-7 220,0-2 0,0 1 83,0-1 1,2-1 11,3-4 1,-4 0 123,4-1 0,1 1 254,-1 0 1,4 0 165,-4 0 0,5 4 122,-6 1-340,7 5 0,-4-3-117,2 2 0,4 3-47,-4-3-313,4 4 1,1 6-384,0-1 0,1 6-151,-1-5 1,0 6 682,0-2 0,7 4 0,1 1 0</inkml:trace>
  <inkml:trace contextRef="#ctx0" brushRef="#br0" timeOffset="70">31450 4165 7856,'0'-7'1442,"2"0"-720,2 7-180,-2 0-162,4 0 0,-6 2-44,0 3 1,0-2-102,0 6 1,0 1 141,0 4-175,0 0 0,0 0-103,0 0 1,0-4 240,0-1-477,0-5 46,0 8-298,0-10 32,0 4 47,7-6 44,-6-6 0,7-2 91,-3-6 1,-2 4 15,6 1 0,-4-1 77,5-4 0,-6 1 69,6 4 0,-5-4-79,4 4 1,-4 1 357,4-2 0,-4 6 289,5-6-123,-1 7 1,1-5 301,-1 3-247,-6 4 1,5-5 430,-3 6-185,-4 0-361,12 6 1,-10 2-161,7 6 1,-7 0 212,2 0 1,-4 1 61,-1-1 1,5 0 27,0 0 0,1 0 154,-1 1-246,-4-1 1,6 0-399,-7 0 1,4-4 273,1-1-612,0-6 1,-5 5 186,0-3-886,6-3-1169,-4 4-1532,10-6 3713,-4 0 0,0-6 0,-2-2 0</inkml:trace>
  <inkml:trace contextRef="#ctx0" brushRef="#br0" timeOffset="71">27099 5374 7894,'-7'0'1157,"0"0"-660,7 0-322,0 0 1,0 6 104,0 4 0,0 2 88,0 2 1,0 1-308,0-1 1,5 0 285,0 0-411,6 1 1,-3-3 124,6-2 1,0-4-131,0-6 1,1 0-35,-1 0 0,0-2 14,0-2 0,-1-4 156,-4-6 1,2 4-56,-6 1 464,6-1-102,-3-4 19,0 0-224,5 6 1,-10 3-98,6 10 0,-4-2 98,4 6-204,1 1-6,4 4 108,0 0 133,1-6-143,-1-1 0,0-7 75,0 0 0,-1-2-70,-4-3 0,4 2-103,-4-6 0,-1 4 6,2-5-18,-7 1 0,5-4-150,-3 4 1,-4 1-69,4 3-377,-3 4 118,-2-6-536,0 1 1,1 4 407,4-2 0,3 2-746,6 2 1403,0 0 0,0-6 0,1-2 0</inkml:trace>
  <inkml:trace contextRef="#ctx0" brushRef="#br0" timeOffset="72">27739 5388 7894,'0'8'32,"0"5"-1,0-4 1101,7 4-657,-6 1 0,5 0 775,-6 0-859,0 1 1,5-1-584,0 0 250,0-6-569,-5 5 527,0-12-2169,0 12 2153,0-12 0,0 6 0,0-7 0</inkml:trace>
  <inkml:trace contextRef="#ctx0" brushRef="#br0" timeOffset="73">27782 5317 7894,'0'-8'842,"6"2"-863,2 6 1,6 0-1226,1 0 1246,-8 0 0,6 6 0,-5 2 0</inkml:trace>
  <inkml:trace contextRef="#ctx0" brushRef="#br0" timeOffset="74">28066 5502 7919,'14'0'1405,"1"0"-918,-1 0 1,0 0 238,0 0 0,1-2-295,-1-3 1,0-1-268,0-3 1,0-4 80,1 4 1,-1 1-640,0-2 0,-6 5-139,-3-4-136,3 6-1378,-7-10 1458,6 12 0,-9-6-853,-3 7 1442,4-6 0,-12 4 0,5-4 0</inkml:trace>
  <inkml:trace contextRef="#ctx0" brushRef="#br0" timeOffset="75">28166 5345 7919,'-2'15'584,"-3"-1"1,4 0-207,-4 0 1,4 0-98,1 1 0,0-1-303,0 0 0,0 5-195,0 0 0,0-5-773,0-4 38,0-1 622,6 5 330,-5-6 0,12 5 0,-5-5 0</inkml:trace>
  <inkml:trace contextRef="#ctx0" brushRef="#br0" timeOffset="76">28407 5232 7919,'7'-8'870,"-6"1"0,6 15-214,-7 7 0,0 0-224,0 9 1,0 0-247,0 4 1,0-1 31,0-3 1,0 1-369,0-6 0,0 0-19,0-5 1,0 0-544,0 1 262,0-1 96,0-6 0,1-2 84,4-6 0,-2 0 25,7 0 0,-6-2 82,6-2 1,-5-3 10,4-2 0,-1-4 247,1 4 0,4-2-54,-3 1 1,-3-1 428,3 6 1,-5 1 481,4 4 412,-6 0-1269,10 0 1,-11 6 76,2 3 1,-2 4-1123,-2 1 1,5 1 536,-1-1 1,3 0 412,-3 0 0,-2 0 0,4 1 0</inkml:trace>
  <inkml:trace contextRef="#ctx0" brushRef="#br0" timeOffset="77">29104 5459 7914,'14'-6'0,"1"3"652,-1-7 1,5 5-285,0-4 0,0 4 277,-5-4 1,5 4-212,0-4 0,5 1-190,-6-2 1,1-1-774,-4 6 1,-1-4 323,0 4 0,-4-4-1986,-1 4 1285,-6 0 906,4 5 0,-7 0 0,0 0 0</inkml:trace>
  <inkml:trace contextRef="#ctx0" brushRef="#br0" timeOffset="78">29246 5303 9700,'5'14'872,"0"0"0,0 0-961,-5 1 0,0-1 124,0 0 0,1-1-644,4-4 1,-4 4 1,4-4 1,-2-1-911,2 2 1517,-3-7 0,10 9 0,-4-4 0</inkml:trace>
  <inkml:trace contextRef="#ctx0" brushRef="#br0" timeOffset="79">29673 5132 7914,'0'14'784,"0"1"1,0-1-141,0 0 1,0 5 81,0 0 1,0 5-450,0-5 0,-2 4-359,-2-4 1,2 0-154,-3-5 329,4 1-940,1-1 532,0-6-744,0 4 643,0-10 1,1 3 1,4-10 0,-2 3 161,7-2 1,-7 0 135,2 0 0,2 2 178,3-3 0,-2 4-78,1 1 77,1 0 0,4 0-8,0 0 1,-4 1 386,-1 4 1,-4 1-111,4 4 0,1 1 26,4-6 1,0 4-116,0-4 0,1 0 60,-1-5-399,0 0 0,0 0 83,1 0 1,-3-2-225,-2-3 144,2-3 1,-10-6-200,3 0 0,-4 0 40,-1 0 0,0-1 124,0 1 1,-1 2-104,-4 2-50,-3-3 1717,-6 12-1063,0-5 1,4 6 132,1 0 1,5 6-183,0 3 1,2 6 11,2 3 1,2-2-303,2 3 1,0-3-211,5-2 1,1 0-213,4 1 1,0-3-1224,0-2 1613,7 2 0,1-4 0,6 7 0</inkml:trace>
  <inkml:trace contextRef="#ctx0" brushRef="#br0" timeOffset="80">30569 5289 7870,'7'7'715,"6"12"1,-11-9 85,2 9-509,-2-3 0,-2-2 28,0 0 0,5 0 69,0 0 0,-1 1-739,-4-1 178,0-6 153,0 4-517,0-10 333,0 4 154,0-6 1,0-1-35,0-4 1,0 2-49,0-7 0,5-1 86,0-8 1,4 4 13,-4-4 1,4 3 150,-4 2 1,6-1-69,-1 1 0,-2 0-181,1 0 127,1 6 6,-3 2 0,6 1-391,-3 0 1,2 0-83,2 5 1,1 2-772,-1 3 1240,0 3 0,0 6 0,1 0 0</inkml:trace>
  <inkml:trace contextRef="#ctx0" brushRef="#br0" timeOffset="81">31080 5360 7870,'0'-15'1458,"0"1"1,-1 2-942,-4 2 1,2 4-201,-7 6 1,1 0-138,-5 0 0,0 1-94,-1 4 0,6 3 54,-1 6 1,6-4-57,-6-1-118,7 1 278,-3 4-445,6 0 0,1-6 99,4-3 0,-2 1-289,7-1 1,-1-1 49,5-4 1,1-1-78,-1-4 1,0 4 130,0-4 0,-4-1 58,-1 1 0,-4-5 55,4 6 7,-5-1 0,3 5 590,-2 0-281,-3 0 1218,4 0-662,-6 6-244,0 2-532,6 6 1,-2-1-648,5-4-74,1-2 1,4-7 396,0 0 1,0 0-111,0 0 0,2 0-318,3 0 569,-3-7 0,8-1 183,-10-6 0,3 5 186,-7-1 0,-2 2 142,1-1 0,-4 1 1010,4 3-467,-6 4 1,4-7 87,-7 3 300,0 3-786,0-4 0,0 12 385,0 4-533,-7 3 0,4 1-154,-6 0 1,6-4 21,-2-1 1,2-6-126,-2 2-574,3-4 456,-4-1-83,6 0 1,2 0 46,2 0 0,3-1-34,2-4 0,4 2-33,-4-6 1,4-1-19,1-4 1,-1 0 185,-4-1 0,4 1-11,-4 0 1,3 4 451,-3 1-166,4 0 62,-5 1 0,1 1-79,0 7 1,-5 2-1,0 3 0,-2 4 5,-2 10 1,0-3-78,0 3 0,0-3-152,0-2 1,0 0-214,0 0 1,5 0-239,-1 1 0,7-7 244,-1-4 0,4 3-297,5-3 1,-1 1 163,5-5 0,-4 0-103,5 0 0,0-5 103,4 1 1,-4-6 182,-1 5 0,-5-6 294,1 2 0,-5 1-151,-5-1 1,2 4 705,-6-5 0,0 6-367,-5-6 1,-2 5 417,-2-4 1,-4 6-285,-6-2 1,-5 3 45,0 2 0,0 0-138,4 0 1,1 5-145,0 0 0,5 6-58,-1-2 0,7-1-46,-2 2-484,4-7 333,1 10 1,1-12-126,4 4 0,-2-4 89,7-1 1,-6 0-556,6 0 146,-1 0-107,5 0 431,1 0 0,-6-4 30,1-1 1,-7-1 187,2 1-215,-4 3 729,-1-4-305,0 6 167,6 0 1,-4 6 41,3 4 1,-4 9 219,-1 4 0,0 6-227,0 4 1,-4 2 80,-1 3 0,-6 8 159,1-4 0,-2 9-242,-3-4 0,6-1 90,-1-8 1,3 1-163,-3-5 0,-1-6-344,6-4 1,-6-7 3,2 2 1,1-10-141,-2-4 1,6-3-234,-6-2 1,5-2-606,-4-3 1,-1-2-135,-4-8 1,0-4 23,0 0 1055,0-6 0,-1 3 0,1-6 0</inkml:trace>
  <inkml:trace contextRef="#ctx0" brushRef="#br0" timeOffset="82">27910 6540 7827,'0'-21'436,"-6"5"1,4-4 30,-3 5 0,-1 6-138,1 0 1,-6 1-12,2-2 1,-4-1-62,-1 6 0,0-4-379,-1 4 0,0 0 101,-4 5 1,8 0-125,-4 0 176,4 0 220,-3 0-206,6 0 1,0 0 56,4 0-106,2 0 0,-4 2 66,6 3 0,0 3 51,0 6 0,0 0-29,0 0 1,0 0 13,0 1 0,0 4 3,0 0 0,1 6 74,4-1 1,-3-2 47,2 1 1,3-5-78,-3 1 0,3 1 104,-3-1 1,0-1-55,5-9 0,-4 4-201,4-4 0,-4-3 129,4-1 0,-4 2-493,5-3 1,-6 1-64,6-5 1,-1 0-1008,6 0 288,-1 0 0,0 0 522,0 0 1,0 0-426,1 0 1054,-7-6 0,11-2 0,-4-6 0</inkml:trace>
  <inkml:trace contextRef="#ctx0" brushRef="#br0" timeOffset="83">28024 6611 7827,'8'0'2032,"-2"0"-1337,0 0 1,-3 0-254,7 0 1,-1-5-288,5 0 0,1 0-185,-1 5 1,0 0 299,0 0-1622,1 0 966,-1 0 0,0 0-1786,0 0 2172,0 0 0,7 0 0,1 0 0</inkml:trace>
  <inkml:trace contextRef="#ctx0" brushRef="#br0" timeOffset="84">28450 6468 11057,'0'15'1126,"-5"-1"-753,1 0 1,-1 2-370,5 3 1,0-2 88,0 7 0,0-5-292,0 5 1,0-1 198,0 6 0,0-7 0,0-2 0</inkml:trace>
  <inkml:trace contextRef="#ctx0" brushRef="#br0" timeOffset="85">28862 6767 7823,'-9'0'718,"0"0"1,4 0-458,-5 0 0,-1 6-322,-8 4 1,3 2-297,-2 3 1,-3-1 356,2 0 0,-6 0 0,3 1 0</inkml:trace>
  <inkml:trace contextRef="#ctx0" brushRef="#br0" timeOffset="86">29360 6582 11015,'0'16'806,"0"3"1,0-3-988,0 3 1,-5 1-285,1-1 1,-1 5-1314,5-5 1778,0 6 0,-6-3 0,-2 7 0</inkml:trace>
  <inkml:trace contextRef="#ctx0" brushRef="#br0" timeOffset="87">29644 6397 12281,'7'-8'223,"-4"2"-16,6 6-316,1 0-128,4 0 0,-4 0 146,-1 0-278,-6 0 226,4 0 0,-6 0 23,4 0 149,-4 0-10,6 0 36,-7 0 1107,0 0-885,6 6 253,-4-4-282,4 11 0,-6-5 4,0 6 1,0-5-32,0 1 1,0-1 0,0 5 1,0 1 157,0-1 1,0 0-69,0 0 0,0 1 62,0-1 0,0 5-84,0 0 1,0 0 94,0-5 0,0 5-64,0 0 0,0 4 75,0-4 0,0 2-291,0-2 1,0-3-155,0 3 1,0-4-1294,0 0 1,-5 4 739,0 0 1,-6 1 601,2-1 0,-10-3 0,-3 4 0</inkml:trace>
  <inkml:trace contextRef="#ctx0" brushRef="#br0" timeOffset="88">27299 7563 7794,'-23'19'0,"4"2"-129,4 1 65,0 1 0,1 11 64,0-1 269,0 0-121,0-5 0,-1 1-3,1-1-89,6-6 1,-3 4-376,6-7 198,1 6 0,4-9 67,0 3-668,0-4 240,0-7 166,0 5 316,0-11 0,6 4 0,2-6 0</inkml:trace>
  <inkml:trace contextRef="#ctx0" brushRef="#br0" timeOffset="89">27256 7620 8612,'0'19'643,"0"0"1,0 6-269,0-1 433,6 3-482,2-5 1,6 3 188,1-6-311,-8 6-37,12-9 1,-9 3 167,9-9-166,3 2-15,-6-10 1,11 4 212,-4-6-109,4 0-52,2-6 176,-7-2-228,5-6 1,-5-2 206,6-3-368,-6-3 161,5-7 1,-11 1 154,3 0-549,-3-1 231,-2 1 0,-5 4-640,1 0 392,-7 7 181,10-10 0,-12 16-1300,4-3 719,-4 3 216,-1 3-1591,0 1 556,0 7 147,0 0 223,0 7 1106,0 1 0,7 6 0,1 0 0</inkml:trace>
  <inkml:trace contextRef="#ctx0" brushRef="#br0" timeOffset="90">27910 7691 7845,'0'14'1177,"0"1"-537,0-1-217,0 0 462,0 0-518,0 0 0,0 1 248,0-1-358,0 0-103,0 0 1,5 0 154,-1 1-288,7-1 159,-3-6 1,7 3 97,-1-6-72,0-1-51,0-4 0,5 0 82,0 0-31,6-6 0,-9-2 19,5-6-92,-1 0 1,-4-1 141,3 1-382,-10 0 128,-2 0 1,-7 0 159,0-1-514,0 1 290,0 0 1,-7 0-354,-2 0 205,-4 6 117,-1 1 1,-5 3-1461,0-1 693,0 0 380,-1 11-1148,4-4 1016,2 11 0,3-10-118,6 6-730,0 1 1441,5 4 0,-6 0 0,-2 0 0</inkml:trace>
  <inkml:trace contextRef="#ctx0" brushRef="#br0" timeOffset="91">27057 8416 7838,'-19'0'752,"0"0"-271,0 0-136,11 0 508,2 0-109,6 0 665,0 0-1059,6 0 1,8 0 173,10 0 1,11-5 73,7 1 0,9-6 787,11 5-1994,2 1 977,7 4 1,8-7 130,-36 3 1,0-1-255,-1 2 1,1 0-821,6-4 1,0 1 793,-5 2 1,-1 0-71,-1-3 0,1 0 1,1 1-1,1 1 9,-3-2 0,1 0-15,1 1 1,0 0-152,-4-4 0,-1 0 0,37 0 377,-9 1-479,-11 0 147,-7-6 1,-9 6-1141,-7-1 507,0 7 1434,-17-3-3011,5 6 2696,-14 0-3467,0 0 2387,-20 0 1,-3 6-245,-12 4-1484,-1 2 1479,-5 3 1,-3-1 805,-5 0 0,-7 6 0,-2 3 0</inkml:trace>
  <inkml:trace contextRef="#ctx0" brushRef="#br0" timeOffset="92">27213 8615 7899,'-28'6'2762,"-1"-4"-1898,7 11-74,8-12-389,8 6-1,6-7 1333,6 0-1070,8 0 1,21 0 40,12 0 1559,13-7-1997,18-1 0,-38 2 0,2-2 179,5 1 0,1 0-666,-4 0 1,0 0 458,5-3 1,0-1 0,-5 3 0,-1-1 310,2-3 0,0 0-279,-1 4 0,-1-1-115,0-5 1,-1 1-1,-1 4 1,-1 1-449,1-4 1,-2 0 508,29-6-384,2-2 1,-24 10-179,-4 1 1,-10 1 846,-4-1-3230,-6 2 2525,-7 7-676,-7 0 1199,-15 7 0,-15 0 0,-14 8 0</inkml:trace>
  <inkml:trace contextRef="#ctx0" brushRef="#br0" timeOffset="93">6825 8857 8037,'9'0'43,"1"0"1,-1-5 54,6 0 1,0-1 66,4 1 0,-1 4-165,5-4 1,-4-1 295,5 1-362,0-6 82,4 9 0,-4-9 103,0 6 0,-1-4-19,6 4 0,-1-4-89,1 4 0,-3-4 29,-2 4 1,8-5-62,-4 6 0,4-1 59,-4 5 1,2-5-18,3 0 1,-1 1-12,6 4 1,-5 0-113,5 0 1,-5 0 106,5 0 28,-6 0 13,2 0 0,0 0 116,-1 0 0,2 1-76,-2 4 1,-3-3 13,3 2 0,2 3 7,-2-3-80,0 7 36,2-9 0,-5 11-136,3-4 0,-3-1 145,-2 1 1,6 1-128,-1 4 0,-3-4 20,-2-1 0,-7-1-6,7 2 0,-3 2 49,4-2 0,-1-2 0,1 1 1,-1-4-9,1 4 0,-6-4 8,1 4 0,0-4-2,4 5 0,5-6 1,1 6 1,-1-7-33,-5 2 1,5 1-30,0-1 0,1 4-67,-6-4 108,7 0 80,-5-5 1,16 0-5,-4 0 1,7 0-17,3 0 0,1 0 14,8 0 1,4 0-348,1 0 0,-1-2 366,1-3 1,-6 4 58,2-4 0,8-1-97,1 1 1,4-4 67,1 4 0,-3-1-68,3 1 1,1 3-7,-1-3 0,0-1-41,-5 1 0,2 1 1,2 4 0,0-5-256,-35 3 0,0-1 1,35-2 288,0 5 0,-5 0-60,1 0 1,-2 0 28,12 0 1,-7 0 137,2 0 0,-3 0-87,-2 0 1,0 0 94,0 0 0,5 0-63,0 0 0,-4 0 101,-1 0 1,-3 0-192,8 0 0,-5 2 95,-4 3 0,2-4-140,-3 4 1,2-2 70,-1 2 1,2-3-90,-2 2 0,-3-1-196,3 2 0,-6-3 214,6 3 1,-6-4 98,6-1 0,-6 2 95,6 2 1,-1-2 51,5 3 1,-6-4-45,-4-1 0,-1 0 26,2 0 1,3 0-52,6 0 0,-5 0 3,1 0 0,-6 0-87,6 0 0,-7 0-107,1 0 0,2 0 69,-1 0 0,1 0-169,-1 0 1,-2 0 9,6 0 0,-6 0 135,2 0 0,-4 5 103,-1 0 0,0 0-101,0-5 0,1 0 126,4 0 0,-8 1-157,3 4 1,-4-4 192,4 4 1,0 2-78,0-3 0,0 3-6,0-3 0,1-2-69,4 3 1,-4 1 63,4-1 1,-4-1 127,-1-4 1,0 0-92,0 0 1,0 5 59,0 0 0,1 0-145,4-5 0,-2 1 0,6 4 1,-4-3 22,4 2 1,-4-2-15,4-2 1,-4 0-161,4 0 0,0 0 108,5 0 0,-3 0 19,3 0 0,-4 0-4,4 0 1,-2-2 207,-7-2 1,6 2-45,-2-3 0,4-1 64,1 1 1,-5 0-158,0 5 1,-1-1 15,2-4 1,-3 4-192,-2-4 0,1-2 86,4 3 1,2-6-111,-3 6 0,2-8 35,-1 3 0,-4 1 48,-6-1 1,4-1 46,1-4 1,6 1 107,-2 4 0,-1-4-204,1 4 0,1-2-126,4 1 1,1-1 47,4 6 0,-34 1 0,0-1 107,3 3 1,0-1 0,5-2 0,0-1-348,-3 1 1,0 1 0,5 0 0,-1 0 182,-1-1 0,0 0 0,0 1 1,1 0-614,3 0 1,1-1 864,-1-1 0,1-1 0,1 2 0,1-1 0,0-2 0,0-1 0,0 0 0,0 0 0</inkml:trace>
  <inkml:trace contextRef="#ctx0" brushRef="#br0" timeOffset="94">1678 6923 7769,'-5'-9'573,"1"-1"-215,-1 7-1,5-3 8,0 0 105,0 4-100,6-4-136,2-1-77,0 6 1,5-5 184,-4 6-145,4 0 0,1 0 116,0 0-317,-6 0 160,5 0 1,-10 0-264,6 0 69,-5 6 0,2-3-113,-6 6 0,0 1 115,0 4 1,-2 0-93,-2 1 1,0-1 46,-5 0 0,-1 5-77,-4 0 0,5 0 87,-1-5 0,1-4 20,-5-1 1,4-1 50,1 1 21,5 4 3,-8-11 173,10 4-62,-4 0-123,6-4 0,6 4 63,4-6 0,2 0-44,3 0 0,-1 0-386,0 0 0,5-1 51,0-4 1,6-1-50,-1-4 0,-2-3-1276,2 4 1629,-1 3 0,6-13 0,-1 3 0</inkml:trace>
  <inkml:trace contextRef="#ctx0" brushRef="#br0" timeOffset="95">2176 6881 8061,'0'-8'1808,"0"2"-1053,0 6-437,6 0 1,-3-5-129,7 0 0,-1-1 52,5 1 1,1 2-316,-1-7 1,0 6 100,0-6 1,-4 2-232,-1-1 158,1-4-186,-2 5-84,4-6 154,-10 0 1,-2 1 57,-10 4 0,2-2 70,-1 6 0,1-1 35,-1 1 0,-4 3-25,3-2 0,-2 2-453,-2 2 247,-1 0-486,1 0 218,6 0 0,2 2-127,6 2 0,2-2-184,2 3 808,4-4 0,13 5 0,1 2 0</inkml:trace>
  <inkml:trace contextRef="#ctx0" brushRef="#br0" timeOffset="96">2545 6653 7890,'8'0'0,"3"-1"258,-6-4 484,0 3-449,1-4 463,-4 6-399,4 0 1,-12 2 228,-4 2-327,-9 11 1,2 7 71,-7 6 1,1 8-69,-6 7 0,-4 1-84,0 8 1,-2 1-60,2 3 1,3 0-63,-3-4 1,-2 8 100,2-3 0,-4 1-603,9-6 1,-4-1-7,9-4 0,-3-2-238,3 2 0,1-9-106,3-5 0,3 0 322,-3-4 0,8 1-264,1-11 0,7 0 35,-2-5 701,4-6 0,1 4 0,0-4 0</inkml:trace>
  <inkml:trace contextRef="#ctx0" brushRef="#br0" timeOffset="97">2289 7435 7890,'7'-8'359,"-6"2"698,12 6 171,-11 0-827,10 6 1,-9 1-82,7 2 1,-5 2-44,4-6 1,-4 0-94,4-5 165,1 0-239,4 0 0,0 0 123,0 0-134,-6-7-354,5-1 123,-11-6-221,4 0 1,-8 1 181,-2 4 1,-4 3-307,-7 6 1,1 0 186,0 0 1,-5 6 289,0 3 0,-6 10 0,3 3 0</inkml:trace>
  <inkml:trace contextRef="#ctx0" brushRef="#br0" timeOffset="98">1408 8743 7720,'6'-8'649,"4"3"0,-2 2-230,1-1 12,1 2-191,4-4 1,0 6-144,0 0 54,7-7 0,-4 6-711,7-4 1,-5-1 349,5 1 1,-5 0 209,4 5 0,1-6 0,4-2 0</inkml:trace>
  <inkml:trace contextRef="#ctx0" brushRef="#br0" timeOffset="99">2019 8473 7325,'-8'0'-713,"2"0"1425,6 0 144,0 0-419,0 6 1,0 7 303,0 6-456,0 6 1,0-1-181,0 9 0,0-1 1,0 6 1,-5-7-509,1 2 1,-1-4 325,5-6 1,0 4-1027,0-3 0,1-3 555,4-3 0,-2-2 547,7-2 0,-1 1 0,6-1 0</inkml:trace>
  <inkml:trace contextRef="#ctx0" brushRef="#br0" timeOffset="100">2275 8459 6120,'0'8'1158,"2"3"-702,3-7 1,-2 1-190,6-5 1,1 0-85,4 0 0,0 0 36,0 0 0,-4 0-175,-1 0 0,1-6 78,4-4 0,-5 3-125,1-3 0,-7 1-17,2-6 1,-4 6-21,-1-1 0,0 6-19,0-6 1,-6 7 45,-3-2 1,-4 4-385,-1 1 1,0 0 172,-1 0 0,1 1-355,0 4 1,4-3-146,1 2 453,6 4 0,-2-6 271,10 3 0,3-4 0,6 5 0,0 2 0</inkml:trace>
  <inkml:trace contextRef="#ctx0" brushRef="#br0" timeOffset="101">2730 8274 7437,'-14'19'681,"0"0"1,0 6-138,-1-1 1,-4 4-387,0 5 1,-6 5 47,1 10 0,-4 1-196,-5 3 0,6 3 62,-6-3 1,11 2-285,-7-2 1,9 2 278,-4-7 1,7-1-663,-2-8 0,3 1 47,2-5 1,-1-1-78,1-5 1,6-6 69,4-3 1,-3-3 554,3-2 0,-1 0 60,5 1 0,6-7 0,2-2 1</inkml:trace>
  <inkml:trace contextRef="#ctx0" brushRef="#br0" timeOffset="102">2432 9027 7795,'6'15'-857,"2"-1"368,0 0 1646,4 0-716,-4 1 0,7-8 232,-1-2-467,0 3 0,0-6 30,0 2 0,1-4-4,-1-4 0,-5 0 16,1-5 0,-5 4 136,4-4 51,-6-1-437,4-4 0,-7 0 56,0 0 1,-2 4-400,-3 1 0,-3 6 183,-6-2 0,-5 5-1790,0 5 1952,-6 2 0,-4 14 0,-7 1 0</inkml:trace>
  <inkml:trace contextRef="#ctx0" brushRef="#br0" timeOffset="103">1891 10293 7900,'-14'0'450,"0"0"-429,6 0 1,0 6 21,3 3 609,4 4-369,-5 1 0,6 2 43,0 3 505,0 3-463,0 7 0,4-1 214,1 1-191,6-1-141,-3 0 0,5-1 141,-4-3-202,4 3 1,-10-10-149,6 7 0,-5-7 70,0 2 0,-2-1-35,-2 0 0,-6-2 84,-4 3 1,-3-3-639,-1-2 0,0-4 248,0-1 1,0-1-876,-1 2 1,1-4 80,0-6 1,4 0 1023,1 0 0,-1-6 0,-4-2 0</inkml:trace>
  <inkml:trace contextRef="#ctx0" brushRef="#br0" timeOffset="104">1806 10520 7758,'19'0'360,"0"0"0,6-1-63,-1-4 1,3-1-61,1-4 0,1-3 86,-1 4-323,-6-4 0,11-1 0,-3 0 0</inkml:trace>
  <inkml:trace contextRef="#ctx0" brushRef="#br0" timeOffset="105">2261 10264 8073,'0'8'700,"6"-2"1,2-6-412,6 0 0,1 0-133,-1 0 0,0-4-50,0-1 1,4-6-69,-4 1 0,3-2 181,-7-2-288,-4-1 0,5 1 121,-6 0 1,0 4-148,-5 1 1,-2 6-48,-3-2 1,-3-1 122,-6 1 1,3 2-26,-3 8 0,8-2-273,-9 6-736,4 1 418,-3 4-89,6 0 0,4-1 724,8-4 0,10-2 0,9-7 0</inkml:trace>
  <inkml:trace contextRef="#ctx0" brushRef="#br0" timeOffset="106">2645 10165 7839,'8'-8'1835,"-2"3"-1229,-6 10-204,-12 3-244,2 6 0,-12 6 399,3 4-305,-3 3 0,-7 8-166,1 3 1,-2 4 95,-3 6 1,3 1-116,-3 3 0,-4 3-143,-1-3 0,2 4-171,-2 0 1,7-3-220,-3-1 0,6-5-353,4 5 0,-1-6 285,6 1 1,5-9-217,4-5 0,7-4 259,-2-5 0,4-4 491,1-6 0,0 4 0,0-4 0,0-3 0</inkml:trace>
  <inkml:trace contextRef="#ctx0" brushRef="#br0" timeOffset="107">2460 11075 7839,'14'0'-20,"1"0"1,-1 0 19,0 0 0,0 0 513,0 0 0,1 0 19,-1 0 0,0 0 57,0 0 1,1-2 247,-1-3-501,0-3 0,-1-6-16,-4 0 1,-3 4 173,-6 1-273,0 0 0,-1-6-86,-4 1 0,-8 5-113,-6-1 0,-6 7-38,1-2 0,2 4-294,-1 1 1,-1 0-1045,-4 0 1,5 6 1353,4 3 0,-3 4 0,0 1 0</inkml:trace>
  <inkml:trace contextRef="#ctx0" brushRef="#br0" timeOffset="108">1451 12411 7779,'-8'0'2053,"3"-5"-1568,10 0 1,4-4-464,10 4 0,-1-6 211,5 2 0,6-9 93,4-1 0,5-4-950,-5 4 1,0-5 381,-4 5 1,-1 0 241,0 5 0,1 0 0,-1-1 0</inkml:trace>
  <inkml:trace contextRef="#ctx0" brushRef="#br0" timeOffset="109">2119 12027 7929,'-21'0'1614,"6"0"-1031,-6 6 0,12 2 81,-1 7-764,1-1 158,-6 0 0,3 6 219,2 4-421,-2 3 172,10-5 1,-4 3 210,6-6-1683,0 7 1029,0-11 1,6 11-711,3-7 1125,4 0 0,1-5 0,1 0 0</inkml:trace>
  <inkml:trace contextRef="#ctx0" brushRef="#br0" timeOffset="110">2233 12198 7929,'0'14'410,"0"0"-169,0 0 1,1-4 15,4-1 246,3 1-237,0-2 1,6 3 65,0-7-154,0 1 1,7-5-12,-7 0 0,0-1 50,1-4 0,-1 2-217,0-7 0,-1 1 74,-4-5 0,-1-1-181,-3 1 1,-4 0 6,4 0 1,-3-1 1,-9 1-341,-2 0 178,-4 6 0,-1 2-381,0 6 0,4 0-52,1 0-248,6 0 942,-4 0 0,7-6 0,0-2 0</inkml:trace>
  <inkml:trace contextRef="#ctx0" brushRef="#br0" timeOffset="111">2631 11899 7929,'-7'14'1595,"6"1"-1147,-4-1 0,-1 0-170,1 0 0,0 0-325,5 1 1,0-6 177,0 1-95,7-1 0,1-1 136,6-3 0,-5-4-328,1-1 1,-1 0-25,5 0 0,-4-4-46,-1-1 1,-1-6 31,2 1 1,-2-2 72,-4-3 1,-2 1-107,3 0 203,-4 0 0,-1 0-30,0-1 282,0 1-254,0 0 0,-4 4-38,-1 1 258,-6 6-103,3-4 1,-6 3 56,-1-1-140,1 0 1,5 5-697,-1 0 483,7 0 0,-3 2-1571,6 3 1776,0-4 0,6 12 0,2-5 0</inkml:trace>
  <inkml:trace contextRef="#ctx0" brushRef="#br0" timeOffset="112">2844 11871 10153,'-14'1'1973,"0"4"-1617,-1 9 0,0 8-60,-4 7 0,-4 6-77,-5 2 1,4 5-200,1 0 0,-3 2 63,-7 4 0,3 1-813,-3 3 0,5 2 592,4-7 0,-1 0-907,6-4 0,-5-5 367,5 0 0,0-7 40,5 3 1,4-9 637,1-1 0,-1-7 0,-4 3 0</inkml:trace>
  <inkml:trace contextRef="#ctx0" brushRef="#br0" timeOffset="113">2460 12709 7929,'14'5'219,"1"0"-163,-1 6 1,0-9 56,0 2 837,0-2-557,7-2 0,-5 0 285,3 0-412,3 0 0,-6-5-80,3 0 0,-4-6 47,0 2 0,-6 1-110,1-1 0,-7-1 206,1-4-110,-2 0-577,-8 6 355,-2-5 0,-8 10-286,-3-7 0,-3 7-319,-6-1 0,-3 10 608,-2 8 0,-3 7 0,-7 7 0</inkml:trace>
  <inkml:trace contextRef="#ctx0" brushRef="#br1" timeOffset="114">1749 13818 7986,'-8'0'2460,"2"0"-2566,6 0 1,0-1-257,0-4 208,0 3 1,0-4 153,0 6 0,6-6 0,2-2 0</inkml:trace>
  <inkml:trace contextRef="#ctx0" brushRef="#br1" timeOffset="115">1707 13761 8150,'-8'-9'-510,"3"0"509,3 5 1228,2-2-251,0 6-10,0 0 1,7 0-606,2 0-135,4 6-46,-5-4 1,4 11-221,-2-4 50,-4 4 55,0 1 1,-6 5-82,0 0 60,0 0 56,0-5-805,0 0 516,-6 0 0,-3 5-73,-10 0-633,3 0 579,-11-4 0,10 0-211,-7 4-103,7-9 353,-4 9 0,7-13-306,0 4 347,-1-4 67,1 0 0,5-4 127,-1 2 122,7-2-335,-3-8 302,6-2-61,0-6 0,1-1-243,4 1 806,3 0-422,6 0 0,-4 0 118,-1-1 1,1 3 102,4 2 0,0-1 409,0 6-359,0 1-185,1 4 0,-1 0 316,0 0-337,0 6-107,1 2 0,-1 1-159,0 1 1,0-2 314,0 1-1180,7-2 663,-5-1 0,9-5 25,-6 4-755,0-3 608,1-2 0,-4-2-221,3-3 212,-3 4 190,-2-12 1,-1 10 493,-4-6-238,4 5 1,-10-7 421,7 7-259,-7-1-124,3 5 1296,-6 0-330,0 0-364,6 0 236,-4 0-442,4 6 0,1-3-136,2 7-259,-3-7 101,7 3 1,-5-6-255,6 0 158,0 0-61,-6 0-315,5 0 220,-5-6 0,1-2 30,1-6 30,-7 0-69,3 6 0,-6-5-17,0 4 0,-1-4 30,-4-1 0,-3 4-187,-6 1-15,0 6 256,-1-4 0,-4 7-804,1 0 366,-1 0 20,4 0 0,1 0-1054,0 0 887,6 0-396,2 0 527,6 0 468,6 0 0,8-6 0,8-2 0</inkml:trace>
  <inkml:trace contextRef="#ctx0" brushRef="#br1" timeOffset="116">2275 13634 8114,'13'-2'-64,"-4"-3"0,4 4 384,-11-6 238,10 7-261,-10 7-59,10-6 20,-10 12-80,4-12 1,-6 7 177,0-3-446,7-3 139,-6 4 175,6 0-525,-1-4 259,2 4 0,1-6-122,1 0 114,-1 0 0,-1 0-378,5-6 242,-5 4 63,6-4-8,-6 0-104,4 4 90,-4-11 0,2 7 98,-1-3 0,-6-4 2,2 4 0,1 1 154,-1-2 38,0 1-184,-5 1 1,0-5 156,0 4 58,0 2-176,-6-5 0,2 9 391,-5-7-167,6 1-25,-10 1 0,10-3 98,-6 6 0,5-1-124,0 1-237,-4 3 67,6-4 166,-10 6-663,4 0 372,0 0 1,-3 2-821,6 2 454,-6-2 305,9 10 1,-4-8-335,6 5 23,-6-6-573,4 10 1065,-4-5 0,12 0 0,2-2 0,6-6 0</inkml:trace>
  <inkml:trace contextRef="#ctx0" brushRef="#br1" timeOffset="117">2645 13449 8113,'9'-2'0,"1"-3"0,-7 4 740,3-5-344,-6 6 1,-3 1 736,-6 4-570,-1 3-263,-17 19 1,1-2 710,-8 13-516,-5 6-1360,3 7 1262,-7 12-268,19-31 0,-1 0 1,0 4-1,-1 1 79,-2 1 0,-1 0-196,1 1 1,0 1 22,-1 2 1,1 1 0,-3 2 0,0 0 142,0 1 1,1-2-756,1-5 0,2 0 423,2-1 1,1 0 0,-7 18-1509,2 1 254,10-6 857,-1-15 0,7-3-768,4-9 631,2-3-360,7-7 1048,7-6 0,1 4 0,6-4 0</inkml:trace>
  <inkml:trace contextRef="#ctx0" brushRef="#br1" timeOffset="118">2318 14359 8080,'6'14'1350,"-4"0"-844,4 7 0,-6-6 319,0 4-423,0-3-114,6-2 0,-2-4 322,5-1-173,-6-6-203,10 4 184,-5-7-228,0 0 1,4-2 91,-2-3 1,-2-4-15,1-10 1,-6 3-79,2-3 0,1-1-117,-1 1 1,-2-5-542,-7 5 285,-4 0 140,-7 11 0,-7 2-2274,-6 6 2317,-7 6 0,-14 15 0,-1 9 0</inkml:trace>
  <inkml:trace contextRef="#ctx0" brushRef="#br1" timeOffset="119">6811 8828 7904,'8'-6'592,"4"4"-647,-4-4 89,6 6 1,-4 0 62,-1 0 1,1 0 28,4 0 1,0 2 134,0 2-42,7-2-98,-5 4 1,11-4 270,-4 3-182,11-4-41,-4 6-81,4-7 4,1 0 1,1 0 197,7 0-224,0 0 66,-1 0 1,7-2-29,3-3 1,4 4-3,1-4 0,-1 3-141,1 2-138,0-6 1,0 4 337,0-2-1213,0 2 946,0 2 192,0 0-155,6 0 121,-5 6 0,5-4 6,-6 3 24,0-4-45,0-1 1,-5 5-624,0 0 785,-6 0-75,9-5 0,-6 0 237,4 0-271,2 6-43,-5-4 0,1 4 81,-4-6-17,-2 0-18,-3 6-657,1-4 634,-1 10 1,-4-8 211,0 5-391,0-6 68,5 10 0,-5-10 139,0 6-287,0-5 647,-2 8 1,3-9-516,-5 7 42,5-7 385,-9 10 1,6-12-199,-2 4-154,-4 3 5,4-7 180,-5 6-177,6-7 0,-4 5 310,7-1 1,0 1-255,5-5 0,-1 0-6,1 0-58,0 0 88,6 0 0,-8 0-283,6 0 224,-6 0-15,2 0 0,-2 0-143,-3 0 132,-3 0-352,6 0 29,-5 0 182,7 0 0,4 0-186,0 0 0,7 0-322,-2 0 1,10 0 627,4 0 0,5-5 0,2 1 0,4 0 0,-35 3 0,0 1 0,4 0 0,0 0 0</inkml:trace>
  <inkml:trace contextRef="#ctx0" brushRef="#br1" timeOffset="120">1380 15467 7905,'0'-7'1336,"6"0"-983,-5 1-108,12 4-82,-5-4 0,1 6 29,1 0 1,-1 0 42,6 0-120,-1 0-108,0 6 92,0-4 0,-6 11-248,-3-4 1,1 4 22,-1 1-226,0 0 265,-5 0 0,-7 5-50,-2 0-76,-10 0 91,3 2 0,-6-5 89,3 2 183,3-2-85,-4-2 1,10-4 22,1-1 1,4-5-12,-4 0 62,5 4 0,0-6-148,8 3 1,4-5 6,7-5 1,5 2 84,4-7-947,3 1 584,1-6 0,1 3-93,-1 2 373,0-2 0,-5-2 0,-3-9 0</inkml:trace>
  <inkml:trace contextRef="#ctx0" brushRef="#br1" timeOffset="121">2005 15524 8390,'-8'-6'874,"8"4"0,10-4-348,9 6 0,3-6-276,6-4 1,1 2-89,-1-1 1,1-1-521,-1-4 203,-6 6 178,5-4 1,-10 9-885,7-7 1,-11 7-599,1-2-304,-3 4 1763,-3 1 0,4 0 0,-4 0 0</inkml:trace>
  <inkml:trace contextRef="#ctx0" brushRef="#br1" timeOffset="122">2261 15368 7997,'0'-8'222,"-6"2"8,4 6 431,-4 0-274,0 0-279,4 6 1,-4 4-292,6 8 1,0 0 223,0 6-1622,0-7 1581,0 3 0,0 1 0,0 1 0</inkml:trace>
  <inkml:trace contextRef="#ctx0" brushRef="#br1" timeOffset="123">2147 15553 7964,'-14'0'0,"0"0"0,4-2 0,1-3 607,6 4-296,-10-5 0,10 1 439,-7 0-263,7-6-320,-3 9 1,6-5 339,0 2-112,0 3-116,0-10-112,0 10 1,8-9 166,6 6-317,0-6 178,7 10 0,-2-10-46,0 6 0,6-5-114,-1 6 1,1-6-163,-1 5 1,-4-4 60,-6 4-500,1 0 234,-1-1 151,-6 4 1,0-4-170,-4 6 115,-2 0 165,-8 0 1,-5 0-44,-13 0 0,5 2 21,-5 2 0,2 3 221,-1 2 1,-3 4-1,7-4 0,-4 2 159,4-1-127,0 3 9,4-6-134,8 1-25,0-1 1,9-7 41,3 0 1,2 0-23,8 0 1,0 0-87,4 0 1,-3-5 77,3 0 1,-1-6-59,1 2 1,-8 2 50,3 3-191,-3-4-5,-3 6 175,-2-4-206,-6 6 176,0 0-36,-6 0 1,-7 1-106,-6 4 1,0-2 153,5 7 0,0-5-72,0 4 360,-1-6-100,1 3 89,0 1 314,6-6-180,-5 6-151,12-7 0,-4 0-161,10 0 1,3 0 18,6 0 1,2-2-171,3-3 0,-2-1-47,7-3 0,-5-2-968,4 6 622,-5-6-57,9 9 1,-10-6-487,7 3 0,-7 4 1010,2-4 0,3-3 0,0 0 0</inkml:trace>
  <inkml:trace contextRef="#ctx0" brushRef="#br1" timeOffset="124">2659 15254 7964,'0'-9'294,"0"-1"1086,0 1-872,0-5 1,0 4 540,0 1-538,0 5 153,0-2-332,0 6 1,0 3-19,0 7-41,0-1-78,0 18 0,-1-5-356,-4 7 1,3-1 16,-2 1 1,2-1-107,2 0 0,0 1 191,0-1 59,6 1 0,2-1 0,6 1 0</inkml:trace>
  <inkml:trace contextRef="#ctx0" brushRef="#br1" timeOffset="125">3029 15297 7990,'-8'-6'-680,"2"4"673,6-4 1,0 4-96,0-3 0,1 4 420,4-4 0,0 2 409,9-2 0,-3 4-318,8-4 0,-2-2-184,2 3 1,3-6-254,7 6 1,-6-6-245,1 5 0,-2-4-275,2 4 0,1 0 272,-6 5 1,0-4-260,-5-1 1,-4 0-292,-1 5 825,-5 0 0,2 0 0,-6 0 0</inkml:trace>
  <inkml:trace contextRef="#ctx0" brushRef="#br1" timeOffset="126">3228 15155 7426,'-8'0'-1269,"2"6"1269,6 3 0,0 1 0,0 4 0,0-3 0,0 8 0,0 2 0,0-2 0,0 0 0,0-5 0,6 0 0,8 0 0,8 1 0</inkml:trace>
  <inkml:trace contextRef="#ctx0" brushRef="#br1" timeOffset="127">3569 15013 7990,'6'-8'-26,"-4"3"536,3 10 1,-2-2-83,2 6 0,-2 1 9,6 4 1,-4 0-25,4 0 0,-5 1-34,0-1 1,3 0-206,-3 0 1,3 0-90,-3 1 0,-2-1 94,3 0-291,-4 0 0,-2 1-1306,-4-1 1107,-3 0 0,-6 0-939,0 0 1,0 1 474,-1-1 1,1-6-21,0-3 795,6 2 0,-5-5 0,5 4 0</inkml:trace>
  <inkml:trace contextRef="#ctx0" brushRef="#br1" timeOffset="128">3697 15084 8054,'8'-7'-505,"5"6"-63,-4-4 0,4-1 120,1 1 448,6 0 0,-4-1 0,5 4 0,-7-2 0,7 2 0,-6 2 0,12-6 0,-5 4 0,7-4 0</inkml:trace>
  <inkml:trace contextRef="#ctx0" brushRef="#br1" timeOffset="129">4124 15112 7964,'-8'0'-320,"1"0"1,9-5 741,3 1 1,-2-3-66,6 3 1,1-3-306,4-2 1,5-2-413,0 6 0,1-5-4,-1 6 0,-3-6-854,3 5 1218,-3 1 0,5-3 0,1 0 0</inkml:trace>
  <inkml:trace contextRef="#ctx0" brushRef="#br1" timeOffset="130">4579 14927 7951,'-15'-6'446,"7"4"1,1-4-341,2 6 1,-2 6 195,-2 4 0,-4 2 0,4 3 1,1 4-334,-1 0 0,5 0-316,0-5 0,2 0-758,2 0 686,0 7 419,0 1 0,6 0 0,2-2 0</inkml:trace>
  <inkml:trace contextRef="#ctx0" brushRef="#br1" timeOffset="131">4735 14956 7942,'-8'1'-130,"3"4"1,4-2-303,1 7 1365,0-1-535,0 5 0,1-1-19,4-4-246,3 4 1,6-11-171,0 2 1,1-2 116,-1-2 1,-5 0-103,1 0 1,-1-6 11,5-4 1,-4-2-159,-1-3 0,-5 6-54,0-1 0,-2 1 54,-2-5 1,-2 4-234,-2 1 10,-4 6 0,-7-4-229,1 7 0,5 0 620,-1 0 0,7 7 0,-10-6 0,6 5 0</inkml:trace>
  <inkml:trace contextRef="#ctx0" brushRef="#br1" timeOffset="132">5005 15013 8014,'6'-8'-549,"4"3"1,3 2 541,1-2 1,5 2 617,0-7 1,0 6-189,-5-6 0,5 7-39,0-2 0,4-1-450,-4 1 1,2-4-389,-2 4 1,-8 0-478,3 5 1,-3-4 106,3-1 824,-6 0 0,5 5 0,-5 0 0</inkml:trace>
  <inkml:trace contextRef="#ctx0" brushRef="#br1" timeOffset="133">5261 14885 7459,'-14'0'-1173,"4"1"1801,1 4 0,4-2-267,-4 7 1,1-1-107,-2 5 1,2 0-522,4 1 1,2 0 198,-3 4 1,-1-3-682,1 3 0,0-3 155,5-2 593,0-6 0,7 5 0,1-5 0</inkml:trace>
  <inkml:trace contextRef="#ctx0" brushRef="#br1" timeOffset="134">5417 14913 7945,'7'-14'72,"1"4"106,6 1 0,-5 6 290,1-2 0,-5 2 579,4-2-429,0 3 1,6-4-252,-1 6 1,-5 0-143,1 0 1,-5 2-63,4 2 1,-6 0-108,2 5 0,1 1-73,-1 4 1,0-5 183,-5 1 1,-2-1-490,-3 5 0,2 1 2,-6-1 0,1 0-89,-2 0 1,-1 1 153,7-1 0,-3-2-194,3-2 107,2 3-239,-4-6 93,6 1 348,6-1 1,2-7-356,6 0 1,2 0-40,3 0 0,-3-7 134,3-2 0,1-4 400,-1-1 0,5 1 0,-5 4 0,1-4 0,-1 4 0,-3-4 0,11-1 0,-11 6 190,-2 2 505,-1 6-124,-12 0 0,5 1-175,-6 4 0,0-2 78,0 7 0,2-6 221,3 6-223,-4-7-421,12 10 0,-5-12 127,6 4 0,0-3-28,1-2-233,-1 0 0,0-5-141,0 0 0,0-6 104,1 2 0,-3-4-43,-2-1 1,1 4 190,-6 1 14,-1-1 1,-4-4 161,0 0 0,0 4-56,0 1 1,-1 6-562,-4-2 1,-3-1 24,-6 1 1,0 0-141,-1 5 0,0 0 528,-4 0 0,-3 6 0,-7 2 0</inkml:trace>
  <inkml:trace contextRef="#ctx0" brushRef="#br1" timeOffset="135">1536 16093 7841,'-8'-6'1566,"3"-1"-1015,10-2 0,3 1-57,6 3 0,4-1 34,5-4 0,7-2 118,13 2 0,7-4-202,7-5 0,19 2-218,-32 5 0,2 0 0,7 1 0,2 0-349,1-1 1,1 0-1,6-1 1,1-1 329,1 3 0,2-1 0,9-4 0,2 0-436,-22 5 1,1 0 0,0 0 0,2 1 0,-1 0 0,1 2 308,-1-1 0,1 2 0,-1-1 0,0 0 0,1 0 0,-1 0-66,4-1 1,-1-1-1,1 1 1,-1 1-1,-1 0 1,1 2-5,2-1 0,1 1 0,-2 0 1,-4 0-1,-2 0 0,-1 0-40,0 0 0,-2-1 0,1 1 0,25-2 0,0 1-296,-1-3 0,0 1 1,-7 3-1,-3 1 98,-8 0 0,-2 0 1,-3 1-1,-2-1 15,-5-2 1,-1-1-1,-4 1 1,-1 0-181,34-7 0,-11 0-64,-9-1 0,-8 6-118,-15 0 0,-1 5-85,-13 0-417,0 2 1077,-12 2 0,0 0 0</inkml:trace>
  <inkml:trace contextRef="#ctx0" brushRef="#br1" timeOffset="136">4124 15695 7997,'-29'0'0,"7"0"649,3 0 973,10 0-959,-4 6 1,11 2 133,-2 6 0,2 2 331,2 3 0,2-2-531,2 7 1,6 0 153,9 4 0,-2 1-276,7-1 0,0 1-63,4-1 0,-1-4-95,-3-1 1,1-5 34,-6 1 1,-2-3-242,-7-2 1,1 0-126,-7 0 1,1 0-35,-5 1 0,-6-6-260,-4 1 0,-9-1-1156,-4 5 0,-4 1 402,-2-1 0,1 0-48,0 0 1,-6-4 49,1-1 1,5-4 1059,4 4 0,0-6 0,-4 4 0</inkml:trace>
  <inkml:trace contextRef="#ctx0" brushRef="#br1" timeOffset="137">4252 15965 7864,'31'-20'0,"7"-4"0,0 8 0,9 2 0,-2 3 0,-9 3 0,-1 2 0</inkml:trace>
  <inkml:trace contextRef="#ctx0" brushRef="#br1" timeOffset="138">3683 14288 7937,'-21'-29'0,"5"1"458,-4-1-174,6-6 1,0-7-83,-1-10-158,7-4-313,2-13 1,1-1 359,3 28 0,0-1-741,-1-1 1,1 0 762,1-6 0,2 0 19,2-2 1,0-2-66,0-5 0,2-2 0,4-3 0,3-1 67,-1-6 1,1 0-121,4-4 1,1 1 24,1-1 1,1 0-1,2-1 1,2 0 88,1 0 0,-1 1-137,-1 2 0,1 0 25,4-1 0,1 0 1,-4 6-1,1 2 24,1 2 1,0 0 25,-1-4 1,-1 1-20,1 6 1,-1-1 0,0-5 0,1 0-62,1 3 0,0 0 12,2 0 0,-1 0 0,-1-2 0,1-1-40,3 1 1,1 0-1,-1-1 1,0 1 38,3 2 1,1 0-1,-2 2 1,0 1-27,1-1 0,1 1 0,-2 5 1,-1 1-231,-3 0 1,1 1 0,1 1 0,1 0 373,0 3 1,0 1-1,3-2 1,0 1-30,-1 4 1,0 2 0,0 1 0,1 2-166,1 2 0,1 2 0,-6 3 0,1 2 147,2 0 1,1 2-1,26-22 162,-3 5-148,-1 2-508,1 3 510,6-1 1,-4 0 94,3 1-276,2 5 655,-12 3 0,8 5-397,-12 1-290,-7 6 573,0-5 1,-16 11-510,4-3 671,-10 10-715,1-4 776,-12 11 1,0-4-667,-3 6 337,-4 0-419,6 0-15,-7 0-17,0 0-95,-7 0-2980,6 0 1546,-6 0 1642,7-6 0,-6-2 0,-2-6 0</inkml:trace>
  <inkml:trace contextRef="#ctx0" brushRef="#br1" timeOffset="139">5801 8899 8103,'-8'-6'-311,"2"3"-40,6-6 1,0 4 117,0-5 1263,0 7-149,0-3-142,0 0-129,0 4-500,0-11 0,6 12 156,4-4 1,9 2-47,5-2 0,2 3 31,3-2 1,1-3-151,3 3 0,-1-7 70,5 1 0,1 2-105,5-1 1,-2 1 81,-3-2 0,2 4-101,-7 6 0,-2-5-11,-7 1 0,1 0 76,-6 9 1,-5-2-231,-4 7 1,-7 1 79,2 8 1,-11 8-71,-9 6 0,-10 11 20,-8-1 0,-11 9-588,1 0 1,18-20 0,-1 1 432,3-1 0,-1 2 1,-3 8-1,0 1 1,2-2-1,0-1 1</inkml:trace>
  <inkml:trace contextRef="#ctx0" brushRef="#br1" timeOffset="140">7024 11928 8239,'0'-10'-436,"0"1"-515,0 5 786,0-8 356,0 10 1,0-6 3,0 4 34,0 2-187,0-4 113,0 6-257,0 0 346,6 0-10,2 0 1,11 0-125,0 0 0,2 0 0,-2 0 0,-2 0-40,7 0 0,-1 0 17,6 0 1,-1 4-64,1 1 0,1 5 73,3-6 1,3 6-45,7-5 0,1 1 31,4-1 0,0-4-11,5 4 0,2-3 45,-3-2 0,8 0 1,2 0 0,6 0-360,-2 0 1,5 0 305,5 0 1,-7 0-102,7 0 0,-6 0 111,6 0 0,-2 0-60,2 0 0,3 0-7,-37 0 1,1 0-1,0 0 1,-1 0-9,1-1 1,0 2 0,-1 1-1,1 0-9,-1 1 1,1-1 0,1 1 0,1-1-10,2-2 1,0 0-1,-2 0 1,0 0-204,5-1 0,0 2 0,-2 1 0,-1 1 202,0-1 0,1 0 0,-1 1 0,0-1 80,1-2 1,-1 0 0,2 0-1,2 0-20,3 0 0,1 0 1,-2 0-1,-1 0 6,-2 0 1,0 0-1,0 0 1,0 0-19,-1 0 1,1 0 0,3 0 0,0 0 7,1 0 0,1 0 0,-2 0 0,0 0-17,-1 0 0,0 0 0,2 0 0,-1 0-9,2 0 0,-1 0 1,2 0-1,1 0-4,0 0 0,-1 0 1,-1 0-1,-1 0-53,1 0 1,-1 0 0,1 2 0,-1 1-285,3-1 1,0 0 0,-1 1 0,0-1 296,-1-2 0,-1 0 0,2 2 0,0 1 13,-1-1 0,-1 1 0,1-1 0,-1 0 3,3-2 1,0 0-1,-4 3 1,0-1 8,4 0 0,0 1 0,-4 0 1,0 0 10,1 0 0,1-1 1,-1-1-1,1 0 9,1 1 0,1 0 0,0-1 0,-2 0 19,0-1 1,-1 0 0,3 0 0,-1 0 9,-2 0 0,1 0 1,1 2-1,0 1 3,1-1 0,0 0 1,-1 1-1,1-1-32,0-2 1,0 0 0,1 0 0,1 0-19,-2 0 1,0 0 0,1 1 0,1 0-22,-5 1 1,1 0-1,-1-1 1,1 0-6,2 1 0,-1 1 0,-3-2 0,0-1 22,4 0 1,0 0 0,-5 2 0,0 1-7,0-1 1,0 1 0,1-1-1,0 1-22,-1-3 1,1 0-1,0 2 1,1 0-4,-4 1 1,-1-1-1,5 1 1,0-1 65,-4-2 1,-1 0 0,3 0 0,-1 0-44,-1 0 1,0 0-1,-1 0 1,1 0-73,0 0 1,0 0 0,1 0-1,0 0 192,-1-1 0,0 2 0,0 1 0,-1 0-49,-1 1 0,-1-1 0,-2 1 0,0-1-21,5-2 0,0 0 0,-3 0 0,1 0 5,-1 0 1,0 0 0,2 0-1,0 0-24,-1 0 1,-1 0-1,-1 0 1,0 0-12,-1 0 0,0 0 0,3 0 0,0 0-44,0 0 0,-1 0 0,1 0 0,0 0 61,-3 0 0,0 0 0,1 0 1,0 0-72,1 0 1,1 0 0,1 0 0,0 0 31,-2 0 0,0 0 0,-2 0 0,-1 0 0,1 0 0,0 0 0,-3 0 0,0 0 23,2 0 1,2 0-1,2 0 1,2 0 3,-1 0 0,1 0 0,-1 0 0,0 0-9,-1 0 1,-1 0 0,-3 0-1,0 0 1,1 0 1,0 0-1,4 0 1,0 0-30,1 0 1,0 0 0,1-1 0,1 0 26,-3-1 1,1 0 0,0 1-1,0 0-221,-1-1 0,1-1 1,2 2-1,0 1 18,1 0 1,-1 0 205,0-3 0,0-1 0,-1 4 0,-1-1 0,1-2 0,-1 1 0,1 1 0,1 1 0,-1-1 0</inkml:trace>
  <inkml:trace contextRef="#ctx0" brushRef="#br1" timeOffset="141">29815 3213 8293,'0'-8'854,"0"2"0,2 6-751,2 0 1,4 0 334,6 0 1,7 4-187,3 1 0,3 5-90,1-6 1,2 7-48,3-1 0,-1 3-166,6 1 1,-5 0 93,5 0 1,-5-4-139,5-1 1,0 1 34,4 4 0,3-5 82,2 1 1,5-7-122,10 2 0,3-4-223,6-1 1,5 0 289,-1 0 1,1 0 110,-5 0 0,2-4 115,3-1 0,-5-2-67,0 3 0,-2 2 170,-7-3 1,-2 4 29,-8 1 1,2 0-24,-7 0 1,5 0-41,-4 0 1,7 5-55,2-1 1,1 6-281,9-5 0,-1 4-172,5-4 1,3 1 215,-34-3 1,1-1 0,2-1 0,1-1-304,5 3 0,1-1 0,4 0 0,0-1 53,2 2 1,2-1-1,0-1 1,2 1 275,6 2 0,1 2 0,-4-1 0,2 1 0,7 1 0,1 2 0,2-2 0</inkml:trace>
  <inkml:trace contextRef="#ctx0" brushRef="#br1" timeOffset="142">7294 17301 8236,'0'-14'629,"0"6"0,-1 2 390,-4 6-553,3 0 1,-9 2-163,6 2 0,-6 10-43,2 10 0,1 5 59,-1 4 1,1 3-55,-2 7 0,-2-1-219,2 1 1,2 4 71,-1 1 1,5-1-659,0-4 1,2-5-164,2 0 0,0-7-510,0 2 1,0-3 493,0-1 718,6-7 0,2-1 0,7-7 0</inkml:trace>
  <inkml:trace contextRef="#ctx0" brushRef="#br1" timeOffset="143">7394 17785 8236,'8'0'1048,"4"0"0,-5 1-509,2 4 0,4-3 83,-4 2-430,4 4 0,1-5 74,0 7 0,0-7-88,1 2 0,-1-4 72,0-1 0,-4-1-217,-1-4 0,0-1 19,6-4 0,-6-2-157,1 2 0,-7-2 54,2-3 0,1 1-45,-1 0 0,-1-2-52,-4-3 1,-1 3 136,-4-3 0,-3 5-99,-6 5 0,-2-2-92,-3 6 0,3 0-304,-3 5 0,-1 0 3,1 0 0,0 2-238,5 2 1,6 4 163,3 7 0,4-1-679,1 0 1256,6 0 0,2 0 0,6 1 0</inkml:trace>
  <inkml:trace contextRef="#ctx0" brushRef="#br1" timeOffset="144">7948 17671 8226,'8'-14'-153,"-2"0"153,-6-1 0,0 6 1397,0-1-895,0 1 0,-1-4-192,-4 4 0,2-2-95,-7 6 1,1 0-164,-5 5 1,0 0-46,-1 0 0,-1 2 93,-2 3 1,2 2-85,-3 8 0,3-1 54,2 0 1,0 2-43,-1 3 1,7-2 3,4 7 1,2-7 0,2 2 0,0 2 20,0-2-163,6 0 1,4-5-57,9 0 0,-3-6 57,3-3 1,-4-4-101,0-1 1,4-1 33,0-4 0,0-3-38,-5-6 0,-2 0 136,-2 0 1,1-1 60,-6 1 0,4 5-32,-4-1 210,0 1 1,-5-1 595,0 1-301,0 6 71,0-4-343,0 7 1,1 7 85,4 2 1,-4 5-44,4 5 1,2 5 131,-3 9 1,1-1-107,-5 6 0,0-5 104,0 5 0,0 0 1,0 4 1,-2-4-18,-2 0 1,1-5-291,-7 5 1,2-6 99,-1 1 1,-4-5-148,4-4 1,-4-2-27,-1-3 0,0-5-22,-1 0 0,1-1 102,0-8 0,0 0-166,-1-5 1,1 0 71,0 0 1,1-7 99,4-2 0,-4-5-328,4-5 0,2-3-223,3-7 1,2-1-266,2-3 0,0 3-28,0-3 0,6 4 779,4 6 0,9-11 0,3 4 0</inkml:trace>
  <inkml:trace contextRef="#ctx0" brushRef="#br1" timeOffset="145">8488 17444 8296,'-12'1'42,"2"4"1,-1 4 159,7 10 0,-8 3 84,3 7 1,1 4 189,-1 0 0,5 5-361,0-5 1,4 2 80,4-2 1,4-3-655,7 3 1,0-3 457,4-1 0,-3-1 0,5 1 0</inkml:trace>
  <inkml:trace contextRef="#ctx0" brushRef="#br1" timeOffset="146">9071 16918 8145,'0'14'-321,"0"0"1,0 2 585,0 3 1,-4 8-29,-1 6 0,0 1 75,5 0 0,0-3-73,0 7 0,0-5-249,0 5 0,0-8 19,0-1 1,0-1-75,0-4 1,0-4 170,0-1 0,0-8 115,0-1-812,0-7 202,0 3 235,0-6 0,0-1 139,0-4 1,-5-4-276,1-10 1,-1 1 27,5-5 0,-2-1 28,-2-5 0,2-1 186,-3-3 0,2 3-1,-2-3 1,4-2 188,-4 2 0,3 1-77,2 9 1,0-2 250,0 6 1,0-2-86,0 2 0,2 3-18,3-3 1,-2 8 90,6 2 0,1 1 85,4-2 0,0-1-32,1 7 1,-1-1 55,0 5 1,0 0 4,0 0 1,1 1-146,-1 4 0,-5 3-259,1 6 0,-7 1 161,2-1 1,-4 0-202,-1 0 1,-6 0-22,-3 1 1,1 4-6,-2 0 0,1-1-184,-6-3 1,3-1-422,2 0 1,-1-4 34,7-1 1,-1 1-1206,5 4 1829,0 0 0,-7 0 0,0 0 0</inkml:trace>
  <inkml:trace contextRef="#ctx0" brushRef="#br1" timeOffset="147">9356 17245 7338,'0'-8'-20,"0"1"0,1 7 564,4 0-312,-3 0 1,9 2 122,-7 3-261,7-4 1,-7 10 13,5-6 0,-6 6-53,2-1 0,-3-3 169,-2 3-211,0-1 1,0 6 86,0-1 0,-7 0-73,-2 0 6,-4 0 1,-1 1-102,0-1 1,1-5 111,4 1 1,-2-5 13,6 4-212,0-6 188,5 4 1,6-7 55,4 0 0,7 0-62,2 0 1,6-5-265,-1 0 0,1-4-16,-1 4 1,1-1-31,-6 1 0,0 3 46,-4-3 236,-1 4 0,0 1 0,0 0 0</inkml:trace>
  <inkml:trace contextRef="#ctx0" brushRef="#br1" timeOffset="148">8887 17756 8049,'-8'0'820,"-5"0"-323,11-6-213,-4 4 1,8-4-16,2 6 1,6-5 47,9 1 1,-2-3-1,7 3 0,6 0 96,8-5 0,3 6-58,2-2 0,6-1-282,3 1 0,3-5-133,2 6 1,-5-1-243,0 5 1,-6 0-179,1 0 0,-4 2-554,-5 2 0,-5 4 438,-9 6 596,-4 1 0,-5 5 0,-1 2 0</inkml:trace>
  <inkml:trace contextRef="#ctx0" brushRef="#br1" timeOffset="149">9157 18012 8003,'8'-6'11,"-4"-4"1,-2 3 350,-2-3 140,0 7-57,0-10-419,0 12 1,-5-4 161,0 10 1,1 4-128,4 10 1,0 3 98,0 7 1,0-1-58,0 1 0,0-6-69,0 1 1,0-2-155,0 2 0,0 1-5,0-6 0,0-5-20,0-4 0,1-2-530,4 1 342,-3-3-399,4-6 486,-6 0 0,-2 0-536,-2 0 429,2-6 1,-9-7 352,6-6 0,-1-1 0,1 1 0,4-2 0,-4-2 0,2-4 0,-2 3 0,3-1 0,-2 1 0,2-3 73,2 4 1,0 2 222,0 2 0,0 3 153,0 2 0,0 0-168,0 0 0,5-1 130,-1 1 1,8 5 0,-3-1 0,4 2 69,1-1 0,5 1-62,0 3 0,1 4-138,-1-4 0,-3 3 54,3 2-94,-3 7 0,-4 1-248,-2 6 1,-4 0-27,-6 0 0,0-4-46,0-1 1,-6 1 90,-4 4 1,-7-1-82,-2-4 1,0 4-393,5-4 1,0 2 202,0-1 1,-1-2-330,1-4 0,5-2 52,-1 3 0,7-2-793,-2 2 349,4-4 979,1 5 0,0-6 0,0 0 0</inkml:trace>
  <inkml:trace contextRef="#ctx0" brushRef="#br1" timeOffset="150">9413 18012 8777,'0'10'757,"0"-1"1,0-4-531,0 4 0,-2 1-22,-3 4-129,4 0 1,-6 1 260,7-1-1000,0 0 1,0 0 662,0 0 0,7 1 0,1-1 0</inkml:trace>
  <inkml:trace contextRef="#ctx0" brushRef="#br1" timeOffset="151">9796 17358 8174,'2'-8'-18,"3"4"143,-4 2 253,12 2 1,-5 0 443,6 0 1,-4 0-178,-1 0 1,1 8-218,4 6 1,3 7 37,-3 7 0,4 1-39,-9-1 1,2 5-53,-1 0 0,1 7-165,-6-2 1,-1 3-99,-4 1 0,-1 1-267,-4 0 1,-6 6-552,-13 3 0,-1 3 706,-13 2 0,-6 6 0,19-30 0,-1-1 0</inkml:trace>
  <inkml:trace contextRef="#ctx0" brushRef="#br1" timeOffset="152">4877 17358 7675,'0'-14'-123,"0"0"1,2 0 430,2-1 1,-2 6 139,3-1 0,-2 7-288,2-1 0,-2 2 78,6 2 0,-4 0-165,5 0 1,-6 2 75,6 2 0,-2 9 17,1 6 1,4 6-62,-4-1 0,-1 3-129,2 1 0,-7 5 94,2 0 0,1 1-98,-1-6 1,-1-1-59,-4-3 0,0 1 52,0-6 1,0 0-159,0-5 110,0 0-72,0 0 183,0 1 0,0-7 1,-1-2-27,-4-6 0,2 0 4,-7 0 1,7-6-22,-2-4 0,-1-4-1,1-5 0,1 2-127,4-7 0,0 0 119,0-4 1,0 4-14,0 0 1,0 2 30,0-1 0,0-3-2,0 7 0,6-1 25,3 1 1,4 3 107,1-3 1,1 3-13,-1 2 0,6 0-86,4 0 0,-3 4 298,-3 1 1,3-1 12,-2-4 1,5 4 37,-5 1 1,0 4 149,-5-4 285,0 6-713,0-10-523,0 11-45,-6-4 1,-3 14 468,-10 6 0,-3 13 0,-6 9 0</inkml:trace>
  <inkml:trace contextRef="#ctx0" brushRef="#br1" timeOffset="153">5318 17657 8010,'0'-10'-337,"0"1"1,0 4 375,0-4 1212,0 5-425,0-8 2,0 10-558,0-4-43,0 6 1,1 0 6,4 0-101,3 0 0,6 0-129,1 0 1,-1 0 59,0 0 1,0 2-139,0 2 1,-4-2 32,-1 3-219,1 2 4,4 1 231,-6 7 1,-2-1-112,-6 0 1,-6 5 13,-4 0 0,-2 0-115,-2-5 0,-2 0 220,-3 1 1,3-1-42,-3 0 78,3 0 123,2 0 0,1-4 117,4-1-152,3-5-152,6 2 0,1-6 5,4 0 0,4 0 1,10 0 1,4 0-186,5 0 1,5-2-772,0-2 994,13 2 0,-2-11 0,13 5 0</inkml:trace>
  <inkml:trace contextRef="#ctx0" brushRef="#br1" timeOffset="154">6043 17543 8893,'9'-9'437,"1"-1"0,-5 7-200,4-2 1,1 2-75,4-2 1,0 4-2,0-4 1,1 2-153,-1-2 0,5 4 168,0-4 1,4 3-205,-4 2 0,5 0-260,-5 0 0,5-1 187,-5-4 0,4 3-614,-4-2 1,0 2 81,-5 2 631,-6 6 0,5 2 0,-5 6 0</inkml:trace>
  <inkml:trace contextRef="#ctx0" brushRef="#br1" timeOffset="155">6057 17742 8104,'0'8'652,"2"-2"-309,3-6 0,2 0 158,8 0 1,5 0-143,4 0 0,4 0-83,5 0 0,-1-1-99,6-4 0,0 2-90,5-7 0,1 6-87,3-6 0,4 7 0,6-3 0</inkml:trace>
  <inkml:trace contextRef="#ctx0" brushRef="#br1" timeOffset="156">5716 17643 7511,'0'-8'1497,"-6"1"-890,4 7-51,-4 0 28,6 0 1022,0 0-1509,-7 7 1,6 1 110,-4 6 1,4-5-126,1 1 0,0-1 165,0 5-237,0 1 1,0-1-49,0 0 1,0 0-281,0 1 1,0-1 316,0 0 0,6 13 0,2 3 0</inkml:trace>
  <inkml:trace contextRef="#ctx0" brushRef="#br1" timeOffset="157">13052 17145 8107,'-1'-13'0,"-4"4"228,3 3 34,-4-1 1,6 7-41,0 0 0,-5 8-43,1 11 0,-7 3 45,1 7 0,-3 5-101,-1 4 1,5 2-7,-1-2 1,2 1-7,-1-6 1,-2 5-161,6-5 1,0 1-307,5-6 0,0-1 219,0-3 1,0 2-568,0-2 1,0-3 62,0-2 640,7 3 0,-6-6 0,6 4 0</inkml:trace>
  <inkml:trace contextRef="#ctx0" brushRef="#br1" timeOffset="158">13109 17586 8107,'5'9'-91,"0"1"1,1-1 135,-1 5 0,3-4 556,6-1 1,-3-1-235,3 2 1,-3-2-151,8-4 1,-3-2 4,-2 3 1,-4-4-34,-1-1 1,1-6 163,4-4-156,0-2 0,-1-2-233,-4-1 1,-3-4 70,-6 0 1,0 0-107,0 5 0,0 0-83,0 0 0,-6 4-18,-3 1 1,-4 4-22,-1-4 1,0 6-200,-1-2 0,1 3 4,0 2 1,4 0 126,1 0 0,6 2-160,-2 3 0,4-2-714,1 6 1135,6-6 0,2 10 0,6-5 0</inkml:trace>
  <inkml:trace contextRef="#ctx0" brushRef="#br1" timeOffset="159">13578 17472 8107,'0'-8'281,"0"-5"1,0 10 187,0-6 1,-4 4 43,-1-4-261,-6 5 1,3-2-19,-6 6-72,0 0 1,-1 0-142,1 0 1,0 0 117,0 0 0,1 6-170,4 4 0,-4 3-89,3 1 1,3 0 79,-3 0 1,7 0-53,-2 1 1,4-1 132,1 0 1,0 0-193,0 0 0,0-4 4,0-1 0,6-1-9,3 2 1,-1-4 127,2-6 1,-1 0-7,5 0 1,1 0 79,-1 0-79,0-6 0,3-2 31,-2-6 0,2 1-18,-7 4 1,-3-4-12,3 3 0,-7-2 60,2-2 0,1 4 35,-1 1 100,0-1 302,-5-4 132,0 0-204,0 6 104,0 2-221,0 6-251,0 0 1,1 6 39,4 3 1,-4 10 99,4 5 0,-3 3-15,-2 1 0,5 7 0,-1 3 1,1-2-59,-5 2 1,0-1-22,0 0 0,0 3 63,0-7 1,0 0-93,0-4 1,0-6 31,0 1 0,0-5-4,0 5 1,-5-7-50,1 2 1,-8-3-125,3-2 1,-4-4-12,-1-1 0,0-6 81,0 2 1,0-3-49,-1-2 0,6 0 79,-1 0 0,1-7-265,-5-2 0,4-6-66,1-3 1,6-5-81,-2-5 1,3-7 70,2-3 341,0-3 0,7 5 0,0 1 0</inkml:trace>
  <inkml:trace contextRef="#ctx0" brushRef="#br1" timeOffset="160">11460 17316 8065,'0'14'-682,"5"2"468,-1 3 1,1 3 725,-5 6 0,2 1-178,2-1 0,-2 4-163,3-4 0,-4 4-73,-1-9 0,0 3 5,0-3 0,0-2-108,0-7 1,0 0 163,0 0-170,0 1 155,0-7-27,0-2 0,-1-6-103,-4 0 0,3-2-6,-2-2 1,1-4-24,-2-7 1,3-4-5,-2 1 0,2-8 65,2 3 1,0-4-9,0-2 0,5 6 139,-1-1 1,7 7-39,-1-2 1,1-2 47,-2 2 1,4 0-24,-3 5 0,2 0 182,2-1 1,1 3-148,-1 2 1,0-2-10,0 2 0,1 4-416,-1 1 0,-5 2 164,1-2 1,-6 4-1054,6-4 0,-5 5 1115,4 5 0,-6 9 0,4 8 0</inkml:trace>
  <inkml:trace contextRef="#ctx0" brushRef="#br1" timeOffset="161">11787 17628 8021,'0'-8'-104,"-5"1"577,0 2 270,1 3-158,4-10-71,-7 10-275,6-4 145,-5 6-443,6 0 84,0 0 14,6 0 1,2 0 51,6 0 1,-5 0-40,1 0-156,-1 0 0,4 1 107,-4 4 0,-2-2-354,-7 7 191,0-1 1,0 5 34,0 1 1,-5-1 61,0 0 1,-6-1-14,2-4 1,1 4-39,-2-4 21,7-2 20,-9 5 1,10-9 31,-3 7 1,5-7 108,5 2 1,-2-4 8,7-1 113,-1 7 1,5-6-131,1 4 0,-1-3 157,0-2 0,-4 0-26,-1 0 45,-6 0-191,3 0 147,-6 6-226,0-5 1,0 7-61,0-3 1,-1-3-173,-4 2 0,2 0-321,-6 0-597,5-2 158,-2 10-282,6-10 1308,0 4 0,0 1 0,0 1 0</inkml:trace>
  <inkml:trace contextRef="#ctx0" brushRef="#br1" timeOffset="162">12029 17657 8021,'6'-8'-265,"2"-5"839,6 5 5,0 0 0,1-3-197,-1 7 0,-5-1 130,1 5-359,-1 0 1,1 0 89,-1 0 0,-6 2-149,2 2 0,-3-1 104,-2 7 1,0 4-287,0 5 1,-7 0-57,-2-5 1,-2 5-22,1 0 0,-1 0 65,6-5 0,-4 1-65,4-1 1,1-5 117,4 1 43,0-7 0,7 3 83,8-6 1,0 0-145,9 0 1,1-5-118,9 1 0,0-7 182,4 1 0,3 4 0,-4 0 0</inkml:trace>
  <inkml:trace contextRef="#ctx0" brushRef="#br1" timeOffset="163">12498 17472 10395,'14'-5'336,"0"1"0,0-1-278,1 5 1,4-5-208,0 0 0,0 1 28,-5 4 0,5 0-395,0 0-1089,0 0 1605,-5 0 0,0 0 0,0 0 0</inkml:trace>
  <inkml:trace contextRef="#ctx0" brushRef="#br1" timeOffset="164">12498 17756 7997,'-8'0'-344,"2"0"1,7 0 441,4 0 1,4 0 90,10 0 0,0-1-463,10-4 274,2 3 0,12-10 0,0 4 0</inkml:trace>
  <inkml:trace contextRef="#ctx0" brushRef="#br1" timeOffset="165">14218 17145 8079,'-14'2'-449,"0"2"1,0 4 481,-1 6 1,1 2 304,0 3 1,0 3-32,-1 7 0,1 4-124,0 0 1,5 7 34,-1-3 1,7 3-28,-2-2 0,4 1-117,1-5 0,1 3-48,4-3 1,1-1-127,4-5 0,2 1-50,-2-1 0,2-6-327,3-3 1,0-3-292,4-2 1,-1-1 767,5-4 0,1 4 0,5-5 0</inkml:trace>
  <inkml:trace contextRef="#ctx0" brushRef="#br1" timeOffset="166">14545 17003 8079,'8'-22'14,"-2"6"0,-6 6-22,0 7 1,0-1-4,0 8 1,0 4 475,0 6 1,0 7-151,0 3 0,5 1-290,0-1 0,0 7 40,-5-2 1,0 2-97,0-2 0,0-2-86,0-4 0,0 4-311,0-3 1,0-4-136,0-1 1,0-3 222,0-2 1,-5 0-19,0 1 1,-1-7 357,1-4 0,-3 4 0,-6 0 0</inkml:trace>
  <inkml:trace contextRef="#ctx0" brushRef="#br1" timeOffset="167">14531 17017 8079,'0'-14'-424,"0"0"425,0-1 1,6 1 394,4 0 0,-2 1-78,1 4 0,1-2 172,4 6 0,0 0-38,0 5 0,0 0-201,1 0 0,-1 0-85,0 0 0,-4 7 98,-1 2 0,-6 4-251,2 1 1,-3 0-54,-2 0 1,-7 5-84,-2 0 1,-5 0-57,-5-5 1,3 1-292,-3-1 0,5 0 158,4 0 0,-1 1-147,6-1 1,-4-5-1265,4 1 1723,0-1 0,5-1 0,0-2 0</inkml:trace>
  <inkml:trace contextRef="#ctx0" brushRef="#br1" timeOffset="168">14815 17131 8079,'15'0'-30,"-1"0"0,0 0 45,0 0 1,-4 0 479,-1 0 638,-6 0-973,4 0 0,-7 6 34,0 4 1,0-3-387,0 3 210,0-1-57,-7 6 38,6-1 1,-6-5-192,7 1 215,0-7 0,2 3-20,3-6 0,-2 5 178,6 0 0,1 0-87,4-5 1,0 1 311,1 4-247,-1-4 144,0 6-245,0-1-149,-6 2 1,-2 6-9,-6 0 1,-8 1-189,-6-1 1,-2 0-486,-7 0 0,4 0 353,-5 1 0,2-1-972,-2 0 1391,-3 0 0,5 1 0,-6-1 0</inkml:trace>
  <inkml:trace contextRef="#ctx0" brushRef="#br1" timeOffset="169">14375 17657 8073,'-8'0'830,"1"0"1,14-5-364,2 0 0,5 1-174,5 4 0,3-2 159,7-3 1,4 2-83,0-6 1,11 4-198,-1-5 0,5 6 29,-1-6 1,-3 5-93,4-4 0,-1 6-200,-4-2 0,1-1-454,-11 1 0,0 0-703,-4 5 1,-7 5 569,-3 0 1,-5 6-1046,-5-2 1722,-2 4 0,-1 7 0,2 3 0</inkml:trace>
  <inkml:trace contextRef="#ctx0" brushRef="#br1" timeOffset="170">14645 17856 8073,'-8'0'2234,"-5"0"-1659,12-6 0,-6 6-302,7 0 0,0 11-92,0 8 0,0 6-105,0-2 0,0 0 28,0 0 1,0 1-248,0 4 1,0 4 101,0-4 0,0 4-65,0-8 1,0-4-410,0-1 1,0-3 225,0-2 0,0-4-908,0-1 431,0-6-260,0 4 584,0-7 1,0-7 89,0-2 1,0-5 351,0-5 0,0 1 0,0-5 0,0-3 0,0-7 0,-1 2 0,-4-7 0,3 6 0,-2-1 0,2 4 0,2 6 0,2-2 574,2 6 0,-2 0 64,3 4 0,3 1 236,1 0 1,-1 0-330,1 0 1,6 4 47,4 1 0,1 5-199,-1 0 1,-2 1-161,7-2 0,-6 3-111,1-3 0,-5 5 64,-5 5 1,2-2-524,-6 7 1,0 1-33,-5 8 1,-3-3-408,-7 3 1,-1 1 139,-13-1 1,5 5-455,-4-5 0,5 4-286,-1-4 1375,4 0 0,-6 2 0,-1 1 0</inkml:trace>
  <inkml:trace contextRef="#ctx0" brushRef="#br1" timeOffset="171">14773 17970 8073,'14'-2'-202,"0"-3"1,5 2 80,0-6 0,2 4 620,-2-5 0,-4 7 49,4-2 0,-8-1 160,-1 1 1,-5 1-355,4 4 1,-6 1-262,2 4 0,-5 1-66,-5 4 1,2 2 331,-6-2-314,-1 3 0,-3-4 246,4 1-250,3-7-302,6 3 44,0-6 1,1 0-28,4 0 1,3-5-132,6 1 0,0-8-478,1 3 0,0-4 361,4-1 0,-3 0 492,3 0 0,3-1 0,0 1 0</inkml:trace>
  <inkml:trace contextRef="#ctx0" brushRef="#br1" timeOffset="172">15341 17259 8154,'7'-16'0,"1"-3"309,6 10 0,-2 1 472,-2-2 0,3 7 84,-4-2 0,4 4-326,1 1 0,0 6 104,0 3 1,2 6-156,3 4 1,-8 4-184,3 10 0,-9 2-109,0 3 0,-4 10-139,-1-1 1,-6 8-320,-3 7 1,-12-1-3165,-7 11 3426,-1 2 0,6-32 0,-1 1 0,2 0 0,0-1 0</inkml:trace>
  <inkml:trace contextRef="#ctx0" brushRef="#br1" timeOffset="173">18512 17202 7747,'0'-14'-537,"0"-1"0,0 6 1051,0-1-148,0 1 0,0-5 32,0 0 0,0 4 305,0 1-502,0-1 0,0-4 161,0 0 1,0 4-141,0 1 0,2 6 170,2-2-45,-2-3-127,4 6-110,-6-4 0,0 17-155,0 3 1,0 5 45,0 0 0,0 3 71,0 7 1,0 1-88,0 3 0,0-3 28,0 3 0,0-6 28,0 1 1,0-7 5,0 7 1,0-2 13,0 2 1,0 1-84,0-1 0,0-4 69,0-1 1,-5-5-125,1 1 1,-1-4 111,5 0 1,0-6-162,0 1 260,0-7 165,0 3-278,0-6-3,0-6 0,0-4-56,0-9 0,0 2-1,0-7 1,0 5-65,0-4 0,0 1 73,0-2 0,5-1 29,-1 6 0,6-5 62,-5 5 0,6 0 153,-2 5 0,-1-5-174,2 0 0,-1 0 126,5 5 1,-4 1-32,-1 4 1,1-4 153,4 4 1,0-3-162,0 3 1,1 1 0,-1 3 1,-5 4-483,1-4-78,-1 3 1,1 2-345,-1 0 0,-4 2 72,4 3 0,-5-2-1368,0 6 2071,-2 7 0,4 0 0,2 5 0</inkml:trace>
  <inkml:trace contextRef="#ctx0" brushRef="#br1" timeOffset="174">18754 17444 8119,'-8'-2'335,"3"-3"650,3 4-173,2-12-74,0 11-461,0-4 0,2 6 1,3 0-39,3-6 0,6 4-1,0-3 1,0 4 29,1 1 0,-6 0-30,0 0 1,-4 0 0,5 0 0,-7 1-419,2 4 0,-4-2-898,-1 7 1,0-1 755,0 6 0,-6-1 70,-4 0 0,2 0 4,-1 0 0,0 1-31,-6-1 1,6-5 176,-1 1 1,7-5-75,-2 4 51,4-6 152,1 3 0,1-6 205,4 0 0,3 0-94,6 0 0,1-1 30,-1-4 0,0 2 222,0-6 253,0 5 41,1-8 23,-1 10-409,-6-4-135,-2 6 0,-8 0-573,-2 0 329,-4 6 1,-6 2-591,-1 6 0,1 0 183,0 1 1,4-1 25,1 0 1,6 0-653,-2 1-398,4-1 745,1 0 767,0 0 0,6 0 0,2 1 0</inkml:trace>
  <inkml:trace contextRef="#ctx0" brushRef="#br1" timeOffset="175">19052 17458 8119,'0'-10'-11,"0"1"358,7 6 271,-6-10 222,5 11-485,-6-4 0,0 8-63,0 2 0,0 6-14,0 9 1,0 3-134,0 6 1,0 1-125,0-1 0,-4 1 84,-1-1 1,0 1-152,5-1 1,2-1-319,3-3 0,2-2 364,8-3 0,5-4 0,2 6 0</inkml:trace>
  <inkml:trace contextRef="#ctx0" brushRef="#br1" timeOffset="176">19592 17387 8174,'0'-10'489,"0"1"-126,7 6 0,1-5-96,6 3 0,0 3 222,0-2 1,7 0-184,3 0 0,-2 2-266,1-3 1,0-1 43,0 1 0,2-1-179,-6 1 0,0 4-303,-4-4 0,-6 3 124,1 2-158,-7 0 0,3 2 69,-6 3 363,0-4 0,0 18 0,0-3 0</inkml:trace>
  <inkml:trace contextRef="#ctx0" brushRef="#br1" timeOffset="177">19621 17586 8171,'0'8'0,"6"-2"550,4-6 0,2 0-121,3 0 1,0-5-134,4 0 0,0-4-25,10 4 1,-4-6-407,8 2 135,-3 2 0,5-5 0,1 4 0</inkml:trace>
  <inkml:trace contextRef="#ctx0" brushRef="#br1" timeOffset="178">20517 17045 7999,'-7'-7'0,"6"-6"463,-6 5 125,7-6-160,0 0 1,-1 6-214,-4 3 1,4 5-109,-4 5 1,-2 9 87,3 10 0,-6 9 28,6 5 1,-6 3-191,5 1 1,-4 0 124,4-5 0,0 3-289,5-7 1,0-4 98,0-6 1,0-1-404,0 2 0,5 1 110,0-6 0,1 0-66,-1-5 0,-2-1-71,7-3 1,-6 1-975,6-7 1436,-1 7 0,5-9 0,1 4 0</inkml:trace>
  <inkml:trace contextRef="#ctx0" brushRef="#br1" timeOffset="179">20517 17017 8012,'0'-8'-505,"-7"2"920,6 6-390,-6-6 1,6 4 30,-4-3 11,4 10 0,-11 8 57,8 6 1,-1 6-7,5-2 1,-2 6 69,-2 4 1,2-1-11,-3 6 0,4-7-32,1 2 0,0-3-17,0-1 0,5-1-65,-1 1 0,1-2 79,-5-4 1,0 3 107,0-8 0,0 1-198,0-4 0,0-1-213,0 0 147,0-6-239,0-2 415,0-6 0,0-1-101,0-4 1,0 2-145,0-7 1,0-1 77,0-8 0,0 4-95,0-4 0,0-2 111,0 2 0,2-6-10,2 1 0,-2 2-51,3-2 1,1 7-25,-1-2 0,-1-2 113,-4 2 1,5 1-62,0 3 0,4 1 250,-4 0 0,5 0 83,-6-1-12,7 8 0,-3-5-66,7 8 1,-1-6-134,0 6 1,0-1-120,0 5 0,1 0-282,-1 0 1,-5 0-755,1 0 1,-1 6 1053,5 4 0,-6 9 0,-1 3 0</inkml:trace>
  <inkml:trace contextRef="#ctx0" brushRef="#br1" timeOffset="180">20801 17458 8148,'-8'-2'-279,"3"-3"472,4 4 0,2-10 361,4 6 1,-2-4-283,7 4 1,-1-5-34,5 6 0,1-3-65,-1 3 0,0 2-133,0-3 0,-4 4-203,-1 1 161,1 0 0,-2 1-235,-4 4 1,-2-2 102,-2 7 1,0-1-43,0 5 1,-6-4 52,-4-1 1,-4 6 33,-5 3 1,3-3-21,-3-6 0,3 1 16,2 4 0,5-5 197,-1 1-143,7-7 0,-3 5 181,6-3-146,0-4 0,1 5 5,4-6 0,-2 0-52,7 0 1,-1 0-91,5 0 1,1-1 76,-1-4 1,2 4-125,3-4 0,-4 2-294,4-2 0,-3 3-10,-2-2 491,1 2 0,5-4 0,2-2 0</inkml:trace>
  <inkml:trace contextRef="#ctx0" brushRef="#br1" timeOffset="181">21171 17372 8187,'0'-7'1945,"0"-6"-1442,0 11-363,0-4 1,0 12-58,0 4 0,0 2 100,0 3 1,0 0-450,0 4 0,0 4-180,0 5 0,0 0 446,0 1 0,-7-1 0,-1 1 0</inkml:trace>
  <inkml:trace contextRef="#ctx0" brushRef="#br1" timeOffset="182">21882 17273 8075,'1'-8'-364,"4"3"0,-2 4 1091,7 1 1,-1-2-222,5-3 1,0 4-210,1-4 0,0 4-89,4 1 0,4-5-142,5 0 0,-4 0-168,-1 5 1,-1-4 127,2-1 0,1-1-546,-6 1 0,5 3 269,-5-3 0,-5 4-1213,-4 1 424,-7 0 273,3 0 767,-6 6 0,-6 2 0,-2 6 0</inkml:trace>
  <inkml:trace contextRef="#ctx0" brushRef="#br1" timeOffset="183">22052 17145 8075,'0'-14'-38,"0"0"273,0-1 569,0 7-362,0 2-386,0 6 0,0 6 197,0 4 1,-5 9-31,1 5 0,-1 2-111,5 3 1,0-1-169,0 1 0,0 4-1263,0 0 1319,0 7 0,6-10 0,2 4 0</inkml:trace>
  <inkml:trace contextRef="#ctx0" brushRef="#br1" timeOffset="184">22621 16989 7813,'0'-15'-652,"0"8"1287,6-6-365,-4 11 1,4 2-88,-6 10 1,5 4 303,0 5 0,-1 3-94,-4 6 1,5 1-72,0-1 0,0 2-165,-5 4 1,1-6-146,4 0 1,-4-1 15,4-8 1,-3 5-185,-2-5 1,0 0 95,0-5-322,0-6 129,0 5 11,0-12 400,0 5-171,0-12 1,0-2 15,0-6 0,0 0 3,0 0 0,0-2 12,0-3 0,4-2-17,1-2 0,5-4 15,-6 3 1,7 4 38,-1 1 1,3-2-52,1 2 1,0-5 15,0 5 0,0 0-135,1 5 1,4 5-196,0-1 1,0 7-104,-5-2 0,0 4 413,0 1 0,7 0 0,1 0 0</inkml:trace>
  <inkml:trace contextRef="#ctx0" brushRef="#br1" timeOffset="185">22948 17145 8524,'6'-8'945,"4"3"1,-2 4-5,1 1-625,1 0-126,4 6 0,-6 2-391,-4 6 0,-2-4 174,-2-1 0,0 2-338,0 8 1,-6-3 167,-4 3 0,-1-3-82,2-2 0,-4-1 50,4-4 1,1 2-50,-2-6 401,7 6-299,-3-3 395,6 0 1,1 3-77,4-6 0,-2-1 203,7-4 1,-1 0-78,5 0 0,1 0-3,-1 0 0,-5 5-16,1 0 1,-6-1-19,6-4 0,-7 2-411,2 3 190,-4-4 1,-1 7-221,0-3 1,0-2 103,0 7 1,-4-6-444,-1 6 0,-5-5 12,6 4 0,-6-4-893,5 4 547,1-6-178,4 10 1060,0-11 0,0 4 0,0-12 0,0-2 0</inkml:trace>
  <inkml:trace contextRef="#ctx0" brushRef="#br1" timeOffset="186">23104 17287 8012,'10'-9'0,"-1"-1"0,1 5 103,4-4 0,0 1 140,0-1 1139,1 2-339,5 7-449,-4 0-437,4 0 1,-12 7-114,-3 2 1,-5 5 32,-5 5 1,2-3 99,-6 3 1,4-3-212,-5-2-13,7 0 0,-3 0-97,6 1 251,0-7 1,6 3-3,4-7 1,9 1-197,4-5 1,6 0-229,4 0 0,3-5 319,7 1 0,0-7 0,-1 3 0</inkml:trace>
  <inkml:trace contextRef="#ctx0" brushRef="#br1" timeOffset="187">5119 18467 8185,'0'-8'1089,"0"-4"-676,0 10-215,0-4 97,0 6-193,0 0 1,6 0-74,4 0 1,2 0 69,2 0 0,2-5-38,3 0 0,-3 0-49,3 5 1,3 0 11,2 0 0,-2 0 96,2 0 0,1 5 14,8 0 1,-1 0-44,6-5 0,1 0-6,8 0 0,-1 4 5,6 1 0,-4 0-14,4-5 0,-5 0 143,5 0 1,-1 0-100,1 0 0,3 1 100,-2 4 1,3-3-353,6 3 0,-2-4 196,6-1 0,-10 5-22,1 0 0,1 1-11,4-1 0,-1-2-50,-4 6 0,6-6 85,4 2 1,4 2 57,5-3 0,-2 3-84,-34-5 1,0 0 0,35 0-5,0 3 1,-33-4 0,0-1-129,1 0 1,0 0-1,0 0 1,0 0 188,38 0 0,-39 0 0,0 0 37,38 0 0,-1 0 10,2 0 0,-1 2-166,-37 0 1,0 1 0,-1-2 0,-1 1 66,0 2 1,-1 1 0,2-3 0,0-1-56,-2 1 0,0 1 1,0 0-1,1 0 71,2 0 0,-1-1 0,37 4-119,-34-3 1,0-1-1,-4-1 1,0 0 26,2 1 1,0 0 0,0 2 0,1-1-32,-2-1 0,1 1 1,-2 0-1,0 0 67,4 0 1,0-1 0,-2-2 0,-1 1-4,6 1 1,-1 1 0,-5 0 0,0 0 59,0-1 0,1 1 0,-1 2 0,0-1-59,3-1 1,0-1 0,-2 1 0,1 1 3,1-2 0,0 0 0,-2 0 0,1-1 7,-2 4 0,1 0 0,0-3 0,-1 1 4,1 1 0,0 1 0,-1-3 0,1-1 6,-1 1 1,1 1 0,2 0 0,0 0 1,0-1 0,0 1 0,-1 2 0,-1 0-28,0-3 1,0 0 0,-2 3-1,1 0-4,5-3 1,1 1-1,-1 0 1,1 0 4,2-1 1,-1 1 0,-3-2 0,0 1 8,2 2 1,-1 1-1,-4-2 1,1-1-216,5 3 0,1-1 0,-4-1 0,0-1 210,1 3 1,1 0 0,-3-3 0,1 0-3,4 3 0,0 0 0,-4-3 0,-1-1-4,5 1 1,0 1-1,-3 0 1,1 0-6,-1-1 0,0 1 1,5 0-1,-1 0 7,-1 0 0,0-1 0,1-1 0,0-1-1,-1 3 1,0-1 0,2 0 0,0-1 30,0 2 1,0-1 0,3-1-1,-1 0-27,-1 1 0,-1 0 0,2-1 0,1 0 68,-3-1 0,0 0 0,3 0 1,1 0-36,-2 0 0,1 0 0,0 0 0,0 0-234,0 0 0,-1 0 0,2 0 0,0 0 214,-1 0 1,-1 0-1,2 0 1,-1 0 0,-1 0 1,1 0-1,1 0 1,0 0-10,-1 0 1,-1 0 0,2 0 0,0 0-5,1 0 0,0 0 0,-1 0 0,0 0-1,-1 0 1,-1 0 0,2 0 0,0 0 10,-1 0 1,-1 0 0,2 0 0,0 0 9,1 0 1,0 0-1,0 0 1,0 0-13,0 0 0,0 0 0,-3 0 1,1 0-38,-1 0 0,1 0 0,1-2 0,0-1 18,1 1 1,0-1 0,1 1 0,0 0-3,-3 2 1,-1 0 0,3-1-1,0 0-13,2-1 1,1-1-1,-1 3 1,0-1-8,0-1 0,1-1 0,-1 0 0,0 0 33,-4 0 1,-1 1 0,5-1-1,1 0-12,1 0 1,1 1 0,-3 1 0,0-1 70,-2-3 1,0 0 0,2 3-1,1 1-56,-4-1 1,1-1-1,6 0 1,1 0 4,-3 1 1,1-1 0,0 0 0,-1 0-5,-4 0 0,0 1 1,2 2-1,0-1 4,1-1 1,-1-1-1,0 0 1,0 0-8,-2 0 1,0 1 0,0-1 0,0 1-9,0 2 0,0 0 0,-1-2 0,1 0 7,0-1 1,0 1-1,-1-1 1,0 1-2,-1 2 0,-1 0 1,2 0-1,-1 0 30,-3 0 0,0 0 0,3 0 1,1 0-25,-2 0 1,1 0-1,0 0 1,0 0 0,0 0 0,-1 0 0,2 0 1,-1 0 16,-3 0 1,0 0 0,3 0-1,-1 0 1,-2 0 1,0 0 0,1 0-1,0 0 28,-1 0 0,0 0 1,-1 0-1,0 0-37,1 0 0,0 0 1,-2 0-1,1-2-27,-1 0 1,-1 0 0,1 1-1,0 0 64,0-1 1,-1-1 0,-1 2 0,-1 1 38,1 0 1,-1 0 0,-3-1 0,0 0-16,1-1 0,1-1 1,-1 3-1,1-1-21,-1-1 0,0-1 1,0 2-1,0 1-7,-2 0 0,0 0 1,-1-2-1,1-1-30,0 1 0,-1-1 0,1 0 0,-1 0-2,1 0 1,0 1-1,-3 1 1,0-1-7,1-3 0,-1 0 1,0 3-1,0 0-55,3-3 1,0 0-1,-1 3 1,0-1 37,-2-1 1,0-1-1,2 1 1,0 0-54,-2 0 0,0-1 0,35-8 40,0 3 1,-7 3-2,3-3 0,-3 2-118,-11-1 0,-1-2 115,-9 6 0,-4-1-225,-1 1 1,-2 3 335,-12-2 1,2 2-1446,-11 2 1,0 0 706,-5 0 648,1 0 0,-1 6 0,0 2 0</inkml:trace>
  <inkml:trace contextRef="#ctx0" brushRef="#br1" timeOffset="188">9071 16832 8402,'0'-8'151,"0"2"130,0 0 0,-1 4 277,-4-3 0,3 4-342,-4 1 335,0-7-529,4 6 146,-4-5-348,6 6 169,0 6 0,0 2 268,0 6-88,0 0 1,0 0 3,0 1 1,-5-1-17,0 0 0,1 0-16,4 1 1,-5 0 26,0 4 1,0-3-61,5 3 1,0 2-93,0-2 1,-1 6 54,-4-2 0,4 3-150,-4-3 0,2 4 178,-2-3 0,3-2-32,-2 2 1,2-5-62,2 4 1,-2-5 110,-2 1-24,2-3 0,-4-2 41,6 0-158,0-6 0,0 0 42,0-3-240,0-4 205,0 5-290,0-6-41,0 0 2,0-6 0,0 3-219,0-6 0,0-1-280,0-4 0,1 3 203,4-3 1,-2 2 641,7-6 0,-1-5 0,5 1 0</inkml:trace>
  <inkml:trace contextRef="#ctx0" brushRef="#br1" timeOffset="189">9100 16875 8402,'0'-14'-146,"0"6"722,0-5-350,0 12 171,0-12 67,0 11-100,0-4-4,0 0-69,-7 4-374,6-4-67,-5 6 125,6 0-39,0 0 125,6 0 1,-3 0 49,7 0 0,-6 1-27,6 4 0,-6-3 107,6 2 95,-1-2 56,6-2-271,-1 6 0,-5 1 182,1 2-261,-7 4 96,3-5-21,1 6 66,-6 0-10,6 0-27,-7 1 1,0-1 11,0 0 1,0-5 19,0 1 1,0-5-44,0 4 1,0-4-145,0 4 0,0-4 128,0 5 1,0-6-11,0 6 1,0-5 44,0 4 1,-5-4 3,0 4 0,-6-4-53,2 4 1,-4-1-4,-1 2 1,-1 1-126,1-6 1,5 1 135,-1-1 1,2-2-282,-1 6 60,-4-6-231,5 10 1,-4-10-610,2 7-315,4-7 435,6 3 326,0 1 0,2-6-131,2 4 1,-1-4-329,7-1 417,-7 0 594,10 0 0,-12 0 0,6 0 0</inkml:trace>
  <inkml:trace contextRef="#ctx0" brushRef="#br1" timeOffset="190">9086 16918 8402,'0'-8'153,"0"1"317,0 7-399,0 0 17,-7 0 1,6 2 14,-4 3 1,3-2 27,2 6 0,-1 1-109,-4 4 75,3 0 0,-4 5 13,6 0 1,-1 0 11,-4-5 1,3 2 12,-2 3 1,0 2-128,0 2 0,2 4 96,-3-3 1,-1 1-88,1-1 0,-1 7-7,1-2 1,4 2-170,-4-2 1,3 4-12,2 0 0,0 0-492,0-4 662,0 6 0,7 1 0,0 6 0</inkml:trace>
  <inkml:trace contextRef="#ctx0" brushRef="#br1" timeOffset="191">27483 2786 7974,'0'-7'-314,"-1"0"306,-4 7 310,3 0 0,-4-1-52,6-4-31,0 3-125,0-4 1,0 8-181,0 2 1,6-1 210,4 7 1,4-2 10,5 1 0,3 2-147,7-6 0,5 5 83,4-6 0,5 6-17,4-5 1,4-1-16,6-4 0,1 2-3,4 3 1,-2-2-137,6 6 1,-4 2 121,4 8 1,-6-1 29,2 5 1,-4-1 6,-1 2 0,-3 3-48,3-3 1,-2 3 47,11 1 0,1-1-260,4-3 0,6-2 216,-37-12 0,1-1 0,1-4 0,1 1-187,2 1 1,0 0 0,1-4 0,0 0 190,1 2 0,1 0 1,1-3-1,-1 0-3,0 3 1,-1 0-1,1-3 1,1 1 74,-2 1 0,0 1 0,0 0 1,0 0-40,-2 1 0,0 2 1,-4-1-1,0 0 18,2 0 0,-1 0 0,36 9-20,-38-7 1,0 1 0,30 7-87,1 7 1,-2-7 26,7 2 1,-2-3 24,-33-9 0,-1 0 1,34 8-2,2-1 0,-2 0-123,2 0 0,1-4 126,-37-5 1,1-1-1,1 0 1,0 0-195,-2 1 0,0 0 0,39 7 327,-38-7 1,-1 0 0,36 6-101,-36-7 0,0 1 0,3 2 0,0-1-7,1-1 1,2-1 0,2 2 0,0-1-176,-1 0 0,1 0 1,1 1-1,0-1 128,0-3 1,1 1 0,1 1-1,1 1 20,2-2 1,1-1 0,2 1 0,1 0-9,6 0 1,0-1-1,1-1 1,1 0-448,2 1 1,2 0-1,5-1 1,1 0 215,4-1 1,2 0 220,-22 0 0,2 0 0,-1 0 0,-5 0 0,0 0 0,1 0 0,7-1 0,1 0 0</inkml:trace>
  <inkml:trace contextRef="#ctx0" brushRef="#br1" timeOffset="192">5688 18510 9257,'14'0'-248,"5"0"127,0 0 1,11 1-33,-2 4 0,10 3 151,0 6 1,8-4-6,1-1 0,8 1 77,2 4 1,8-5-387,11 1 0,3-5 373,-37-1 1,1 1-1,0-3 1,1-1-35,1 2 1,0-1 0,2 0 0,1-1 36,4 2 1,0-1 0,4-1 0,0-1-286,3 3 1,1-1 0,0 0-1,1-1 262,1 2 1,0-1-1,0-1 1,0 0-402,7 1 0,0 0 0,0-1 0,1 0 282,3-1 1,1 0-1,1 0 1,0 0 15,3 0 1,0 0 0,-2 0-1,0 0 75,0 1 0,0-2 0,-3-4 0,1-1 201,2-1 1,-1 0-1,-4-3 1,0-1-77,3 0 0,-1-2 1,-2 2-1,-1-3 100,3-4 1,1-2-1,-3 2 1,0-2-61,-2-1 0,-1 0 1,1 1-1,-2 0-8,0-1 1,-1 0 0,-3 1 0,-1-2-78,2-3 1,0-2 0,-9 4 0,-1-1-270,1-2 0,-1 0 0,-4 1 1,-1-1 101,4 1 0,-1-2 0,-5 0 0,-1-1 56,-3 2 0,-1 0 1,-2-1-1,-3-2-24,-2 2 0,-3-2 0,-3-2 0,-1-2 11,-4 1 1,-1-2 0,20-34 116,-5 2 0,-10-4-65,-9 4 1,-9-5 14,-6-5 1,-5 2-28,-3 34 0,-2-1 0,-1 2 1,-3-1 7,-6 0 1,-1 0-1,-1 0 1,-2 1-114,-3 0 1,-2 2-1,-2 1 1,-3 1 55,-2-1 1,-2 1 0,-4-1 0,-1 1-26,-3 1 1,-2 1-1,-1 1 1,-1 1 26,-3 0 0,-2 1 1,-3-2-1,-2 2-43,-1 1 0,0 1 0,-5 2 0,-1 3 86,-1 3 0,0 2 1,4 2-1,-1 1-69,-6-2 0,1 0 0,4 4 0,-1 1-93,-8-1 1,0 2-1,4 5 1,1 0 97,0-2 1,-1 2-1,2 3 1,-1 1 135,0-1 0,0 1 1,2 4-1,1 1-45,1 1 0,1 1 0,0 4 0,2 3 84,4 1 0,1 2 0,-4 3 0,-1 2-34,0 5 0,0 2 0,-1 2 0,3 2-4,1 6 0,3 2 0,-1 1 0,2 1-72,2 3 1,0 2-1,0 3 1,1 1-119,-2 4 1,2 1 0,2 4-1,1 2 24,0 3 0,2 0 1,3 3-1,3 1-271,2 2 1,1 2 362,11-21 0,0 1 0,1 0 0,1-3 0,1 0 0,1 1 0,-2 4 0,1 1 0</inkml:trace>
  <inkml:trace contextRef="#ctx0" brushRef="#br1" timeOffset="193">6640 13108 7156,'-8'0'-799,"2"0"458,0 0 163,4 0 178,-4 0 0,-1 6 0,-1 2 0</inkml:trace>
  <inkml:trace contextRef="#ctx0" brushRef="#br1" timeOffset="194">6754 16434 8100,'8'-14'0,"-3"0"-1085,2 0 620,-5 6 132,4-5 195,-6 5-131,0 0 246,0-4 6,0 10 1,-1-4 16,-4 6 0,3 0 0,-4 0 0</inkml:trace>
  <inkml:trace contextRef="#ctx0" brushRef="#br1" timeOffset="195">6768 16349 7761,'0'8'-675,"2"0"883,2-4-10,-2-2 0,11 11-78,-4-4 0,4-1-174,1 1 1,2-1 61,3 2 1,4 1-62,11-6 1,-4 1 87,3-1 0,3-4-8,2 4 0,2-5 70,-3-5-1,4-3-66,-3-6 0,-1-2 227,1-3 1,0-3-118,4-6 1,1-1 136,0 1 0,-2-7-73,-3-3 0,3-3-54,-3-1 1,-4-3-179,-1-2 0,-4 1 43,-5-6 0,-4-2-56,-6-7 1,-1 2 88,-4-2 0,-2 4-115,-7 5 1,-2-2 58,-3 7 1,-9 1-105,-9 8 1,-9 5 109,-1 9 1,-11 4-13,1 5 0,-11 3 3,-3 2 1,5 4 2,-5 6 0,2 1-131,-7 4 0,4 9 144,-4 10 1,2 5 102,-1 4 1,2 3-89,-2 7 0,4 1 140,5 3 1,9-1-162,10 6 0,9-1-170,5 1 0,5 3-96,4-3 0,4-3-368,6-1 0,3 1-651,7-2 1286,-1 0 0,15-2 0,-7-1 0,4-1 0,10-7 0,11-5 0</inkml:trace>
  <inkml:trace contextRef="#ctx0" brushRef="#br1" timeOffset="196">7678 15539 7082,'6'-8'-180,"2"-5"1,8 5 252,3-6 0,-2 4 97,7 1 0,1-2-76,9-8 1,2 3 12,7-3 1,5-3 32,5-2 0,8-2-304,6-3 0,2 1 349,2-1 1,2-1-128,-35 14 1,0-1 0,1 2 0,1 0-6,2-1 0,1-1 0,0-1 0,1 1-23,1 0 1,0 1 0,-5-1 0,0 1 3,1 1 1,-1 1 0,0 0 0,-1 0-4,-1 0 1,0-1 0,0 1 0,0 0 22,33-14 1,5 4 2,-1 0 1,-8 2-282,-6-2 1,-7-1 105,3 6 0,-3-5 102,-12 6 0,-1 0-143,-7 9 1,-11-2 44,1 6 1,-7-5-319,-2 6 1,-6-1 603,1 5-172,-7 0 0,-3 6 0,-8 2 0</inkml:trace>
  <inkml:trace contextRef="#ctx0" brushRef="#br1" timeOffset="197">9469 14529 7996,'7'-9'-350,"2"-1"0,4 7 648,1-2 1,5 4-162,0 1 0,6 0-4,-1 0 1,4 0 90,6 0 0,-3 0-84,7 0 0,0 0 75,5 0 0,-1 0-65,1 0 0,0 0 79,-1 0 0,4 0-138,-3 0 0,1 1 2,-11 4 0,0-2-15,-4 7 1,-9-6-181,-5 6 0,-8-1-399,-7 6 0,-20 5 253,-13 4 1,-29 9 247,21-14 0,-3 0 0,-10 4 0,-3 1 0,-8 2 0,1-1 0</inkml:trace>
  <inkml:trace contextRef="#ctx0" brushRef="#br1" timeOffset="198">9697 13363 8350,'0'-7'-74,"0"0"519,0 7-518,0 0 1,0 8 239,0 6 1,0 1 50,0 4 0,-5 3-215,0 1 1,1-1 132,4 2 0,0-2-159,0 2 1,-5 3 90,0-4 1,1 0-472,4 0 0,0-5-11,0 1 1,-2-2 413,-3 2 0,4-3 0,-6 4 0</inkml:trace>
  <inkml:trace contextRef="#ctx0" brushRef="#br1" timeOffset="199">9782 13477 8303,'0'14'664,"0"1"1,0 4-566,0 0 0,-1 6-152,-4-2 0,3 3-366,-2-3 1,2 9 243,2-4 1,0 4 174,0-4 0,0 1 0,0-1 0</inkml:trace>
  <inkml:trace contextRef="#ctx0" brushRef="#br1" timeOffset="200">9697 13420 8201,'0'-8'-947,"0"-4"1199,0 2 1,0 2-14,0-1 0,2 1 383,2-1-137,-2-4 469,4 5-138,-6 0-252,0 2-480,0 6 1,0 6-42,0 4 1,-5 4 11,1 5 0,-3 1 120,3 4 0,2 1-157,-3-6 0,4 5 1,1-5 0,0 5-155,0-5-54,0-1-40,6-3 7,-4-1 195,10-6 1,-9-2-217,7-6 129,-7 0-43,10 0 1,-7-1 106,3-4 0,-1 3-97,-3-3 116,-3 4-20,10 1 115,-4 0 1,5 6 213,-4 4 1,2 2-15,-6 3 0,6-1-78,-1 0 1,-2-1-31,1-4 66,1 4-103,4-5 0,0 0 24,0-4 1,0-2-14,1-2 1,-6-6-117,1-4 0,-1-3 59,5-1 1,-4 0 21,-1 0 0,-4-5-4,4 0 0,-5 0-199,0 5 145,-2-7 0,-2 5-468,0-3 180,0 4 0,-2 2-17,-2 3 1,0-1-1807,-5 7 909,6-7 1166,-3 9 0,-1-11 0,-1 6 0</inkml:trace>
  <inkml:trace contextRef="#ctx0" brushRef="#br1" timeOffset="201">10180 13250 9191,'0'9'589,"0"1"1,0 1-259,0 8 1,0 3 124,0 6 0,-4 5-312,-1 1 1,-1 3 78,1-3 1,3-1-297,-3-5 1,4-1-25,1-3 1,0-2-29,0-3 0,0-8-250,0 3-409,0-3 258,0-3 185,0-2 284,6-6 0,2-6-39,6-3 1,-1-9-19,-4-1 1,4-1 94,-3 1 0,1 3 173,-2-3 0,4 5 0,-4 4 443,-2-2-265,5 10 0,-9-3-125,7 10 1,-5 3 1,4 6 1,-4 5-60,4 0 0,-4 0-181,4-5 0,-4 4-3,5-4 1,-2 3-162,1-7 0,4 1 22,-4-2-50,4-2 0,1-7-296,0 0 397,0 0 1,1-2-82,-1-3 0,-6 2 97,-3-6 1,-2-1-34,1-4 1,-2 0 88,3 0 0,-5-1 153,-5 1 0,2 1-35,-7 4 1,6 1 201,-6 3 0,5 4 401,-4-4-22,-1 3-309,-4 2 0,5 7-87,-1 2 0,7 4-151,-2 1 1,4 0-41,1 1 0,0-6-430,0 1 87,6-1-100,2 5 1,6-1-99,0-4 1,1-2 175,-1-7 1,2 0-181,3 0 1,-4-2 111,4-3 1,-3 2 133,-2-6 1,1 1-35,-1-2 445,0-2 61,0 4 580,1 0 486,-8 2-645,0 6-171,-7 0 0,0 1 243,0 4-791,0 3 1,0 6 27,0 0 1,0-4-198,0-1-58,0-6-721,0 10 125,0-11 276,0 4 561,0-6 0,6-5-95,4 0 1,2-6 177,2 2 1,-3-4-6,4-1 1,-4-2 99,8-3 1,-4 8 114,0-3 1,-3 8 226,-2-4 1,2 7 929,-2-2-946,3 4 0,1 2-347,0 4 1,-5 3 140,1 6 1,-7 7-1378,2 2 0,1-1 249,-1 2 879,0 0 0,-12 4 0,-1 1 0</inkml:trace>
  <inkml:trace contextRef="#ctx0" brushRef="#br1" timeOffset="202">8844 14245 8066,'-14'-21'1980,"6"6"-750,1 0-1229,1 9 59,5 6 0,-6 8 288,7 6 1,5 2-310,0 8 1,1-1-250,-1 6 0,-2-6-48,6 1 1,-1-7-393,2 2 1,2 0 24,-2-4 0,-2 2 196,1-8 1,-4-1-795,4 2 1223,-5-7 0,8 3 0,-4-6 0</inkml:trace>
  <inkml:trace contextRef="#ctx0" brushRef="#br1" timeOffset="203">8986 14202 8066,'0'-14'0,"0"5"526,0-1 1,6 5 442,4-4-678,2 6 0,3-4 26,-1 7 1,0 0-30,0 0 1,-4 7-563,-1 2 1,-6 4 282,2 1 0,-3 0-486,-2 0 0,-2 5 331,-3 0 0,2 5-134,-6-5 1,1 0-21,-2-5 0,-1-4-32,7-1 0,-1-4-119,5 4 268,0-6 396,0 4 0,6-7-90,4 0 1,4 0 243,5 0 0,-3 0-140,3 0 0,1-2 51,-1-3 1,2 4 23,-2-4 0,-4 4 69,4 1 0,-4 6-37,-6 3 0,2-1-116,-6 2 1,0-1-113,-5 5 48,0 1 1,-7-1-311,-2 0 0,-4-1 101,-1-4 0,0 2-631,0-6 1,4 4 174,1-4 1,4 0-38,-5-5 1,6 0 26,-6 0 521,7 0 0,-10 0 0,5 0 0</inkml:trace>
  <inkml:trace contextRef="#ctx0" brushRef="#br1" timeOffset="204">9313 14245 8066,'11'-2'0,"3"-2"0,-1 2 307,11-3 0,-5 2-16,4-2 1,-5 4 19,1-4 1,1-1-408,-1 1 0,0 0-972,-5 5 1003,1 0 65,-1 0 0,-6 7 0,-2 0 0</inkml:trace>
  <inkml:trace contextRef="#ctx0" brushRef="#br1" timeOffset="205">9413 14359 8066,'-8'6'-457,"8"-5"1,8 6 1071,6-7 0,2 0-153,3 0 1,-4 0-511,4 0 1,2 0-253,-2 0 1,4-2-251,-4-3 0,0 4 195,-4-4 355,-1-3 0,0 0 0,0-6 0</inkml:trace>
  <inkml:trace contextRef="#ctx0" brushRef="#br1" timeOffset="206">9882 14131 8066,'8'-6'517,"-2"4"1594,-6-4-1639,0 6 0,0 8-494,0 6 0,-6 8 258,-4 11-236,4 4 0,-13 12 0,3 1 0</inkml:trace>
  <inkml:trace contextRef="#ctx0" brushRef="#br1" timeOffset="207">12725 13363 7349,'-8'-1'1006,"4"-4"-396,2 4-85,2-6-134,0 7 397,0 0-458,6 0 0,2 0-71,7 0 1,-1 0-65,0 0 0,5 2 7,0 3 0,6-4 11,-1 4 1,3-4-33,1-1 0,2 5 52,3 0 1,-1 0-172,6-5 1,-7 0 78,3 0 0,0-2-62,0-3 1,-3 4 51,-7-4 0,3-1-19,-4 1 0,0-5-25,0 6 1,-7-3-156,-2 3-79,0 2 214,-6-4-95,0-1 76,-1 6 1,-14-5-404,-2 6 1,-4 0 25,-1 0 0,-2 0-117,-3 0 1,-3 4 123,-6 1 0,-1 0-20,1-5 1,-1 5 104,1-1 0,-2 1-8,-3-5 0,3 2 203,-4 2 1,0-2-42,1 3 1,-5-2 176,4 2 0,6-2 73,4 6 0,2-6 0,-1 2 0,2-2 122,7 2 229,0-3 223,-1 4-239,7-6-302,2 0 1,8 0-75,2 0 0,11-2 151,8-2 0,4 2-41,2-3 1,1-1-26,3 1 1,2-1-30,2 1 0,3 4-25,-7-4 0,5-2-110,-5 3 1,0-6 88,-4 6 0,-1-3-176,1 2 0,-2 4 109,-4-4 0,-1-1-71,-3 1 0,-8 0-14,4 5 1,-6-1-239,1-4 181,-4 3-135,-6-4 1,-2 8-214,-2 2 0,-9 4 181,-6 7 1,-11-1-125,2 0 0,-6 0 87,1 0 0,2 1 115,-7-1 1,4 0 51,-3 0 1,3-4 123,-4-1 0,7 1-116,-2 4 0,7-5 208,3 1 1,4-5 64,-5 4 1,11-4 58,-1 4 212,10-6-94,-3 4-116,7-7 0,7 0 37,2 0 1,12-2 25,7-3 1,5-2-6,5-8 1,3 0 89,-3-4 0,3 3-317,2-3 1,-1-2 108,1 2 1,-5 0-733,0 5 0,-8 2 350,-2 2 1,-1-1 209,-8 6 0,0 1 0,-5 4 0</inkml:trace>
  <inkml:trace contextRef="#ctx0" brushRef="#br1" timeOffset="208">13138 13449 8007,'-7'-14'-465,"6"6"1037,-6 1 0,3 6 313,-1-4-46,0 3-292,5-4-413,0 6 0,7 6 187,2 4 0,4 3 105,1 1 1,5 0-85,0 0 1,6 5 81,-1 0 0,3 2 37,1-2 0,0-4-79,1 4 0,4 3-185,0 2 0,5-2 30,-5 2 1,5-2-126,-5 2 0,5-4-62,-4-6 1,3 1-166,-3-1 1,4 0-464,-5 0 0,0-6 337,-5-3 0,-6-2-543,-3 2 0,-3-4-131,-2 4-952,1-3 754,-7-2 210,-2 0 0,-12-5 913,-4 0 0,-9-6 0,-3 3 0</inkml:trace>
  <inkml:trace contextRef="#ctx0" brushRef="#br1" timeOffset="209">13209 13349 8103,'-14'-14'1116,"-1"0"-689,1 6 0,0 2-139,0 6 0,4 1-33,1 4 1,-1 4-15,-4 10 0,-2 3-184,-3 7 0,3 1 109,-3 3 1,5-3-795,5 3 0,-4-3 408,4-1 0,2-6-1469,3 1 882,-4-7 807,6-2 0,-11-3 0,6-4 0</inkml:trace>
  <inkml:trace contextRef="#ctx0" brushRef="#br1" timeOffset="210">12953 13392 8103,'9'0'758,"1"0"0,1-5-176,8 0 1,-2 1-34,7 4 1,0-2-151,4-3 1,7 2 47,3-6 1,3 4-622,1-5 1,7 7 173,3-1 0,-3 2 0,0 2 0</inkml:trace>
  <inkml:trace contextRef="#ctx0" brushRef="#br1" timeOffset="211">14289 13648 8075,'0'-14'915,"0"-1"-97,0 7-1057,0-4 197,0 10 1,2 4 494,3 12 1,-4 7-33,4 7 1,-2 5-1,2 0 1,-4 7-314,4-2 1,-3-2-229,-2 2 0,0-6-254,0 1 0,0-5 272,0-4 1,4-4-587,1-5 1,0-1 36,-5 0-1105,0 0 1756,0 0 0,-6-6 0,-2-1 0</inkml:trace>
  <inkml:trace contextRef="#ctx0" brushRef="#br1" timeOffset="212">14090 13818 8225,'0'-9'1211,"0"-1"1,11 6-1142,3-6 0,9 7 116,-4-2 1,7-1 16,3 1 0,-1-4-313,5 4 0,-3 0-438,-1 5 1,-5 2 234,-1 3 0,1-2 313,4 6 0,-5 1 0,-3 4 0</inkml:trace>
  <inkml:trace contextRef="#ctx0" brushRef="#br1" timeOffset="213">14716 13804 8204,'-14'0'0,"-1"0"583,1 0-263,0 6 0,0 1 131,-1 2 0,1 2-87,0-6 1,5 5 204,-1-6-325,7 7-49,-10-3 1,12 2-499,-4-1 337,3-6-353,9 4 0,1-7 26,6 0 1,-5 0-155,1 0 1,-5-5-215,4 0 176,0 0 362,6 5-162,-1 0 562,0 0 0,0 0-157,1 0 1,-6 5 889,1 0-715,-1 6 1,5-8-127,0 7 0,-4-7-568,-1 2 1,1-4 226,4-1 0,-4 0-173,-1 0 0,1 0 89,4 0 0,0-5-365,0 1 0,-4-7 151,-1 1 0,-4 1 222,4-6 1,-4 9 280,5-8-72,-7 3 0,5-2 391,-4 4 879,-2-4-381,4 11 0,-4-4 76,3 6-329,-4 0 1,6 6-140,-7 4 0,0 3-39,0 1 0,0 5-243,0 0 0,0 0-290,0-5-769,0 0 789,0 0 1,0-4-623,0-1 343,0-6-120,0 4 265,0-7 1,0-7-46,0-2 0,0-4 188,0-1 0,4 0 19,1 0 0,4 4 88,-4 1 1,6 1-111,-1-2 0,-2 2-69,1 4 1,1 2 68,4-3 0,0 4-415,0 1 0,0 5 175,1-1 0,-1 7-93,0-1 0,0-2 421,1 1 0,-1-6 0,0 4 0</inkml:trace>
  <inkml:trace contextRef="#ctx0" brushRef="#br1" timeOffset="214">15356 13818 8178,'7'-14'707,"0"0"-336,-7 0 1,-2 4 53,-3 1 0,-2 6-62,-8-2 0,1 5 193,0 5 0,0-2-264,0 6 1,-1 1-49,1 4 0,6-5-312,3 1 234,-2-1-413,5 6 0,-3-3 87,10-2 0,-2-4-66,7-6 0,-1 0-236,5 0 1,1 0 154,-1 0 1,0 0 22,0 0 1,0 0 137,1 0 0,-1 5 209,0-1 1,-4 6-129,-1-5 0,-1 7 527,1 3 0,2 0-118,-6 9 0,0 0 29,-5 4 1,0 1 112,0-1 0,0 0-109,0 1 0,-5-1-312,0 1 0,-6-1 161,2 1 1,-4-6-426,-1 1 0,0-7 154,0 2 1,-1-3-407,1-2 0,0-1-21,0-4 0,0 3-235,-1-8 1,1 6 259,0-6 0,4 1-730,1-5-365,6 0 1542,-4-6 0,1-8 0,-2-8 0</inkml:trace>
  <inkml:trace contextRef="#ctx0" brushRef="#br1" timeOffset="215">15512 14003 8141,'14'-6'0,"2"3"826,3-7 1,-2 5-278,7-4 0,-7 4 0,2-4 1,-3 1-135,-2-2 0,1-2-179,-1 2 1,0-2-574,0-3 1,0 1 308,1 0 0,-6 0-239,1 0 0,-7-1 231,2 1 1,-4 0-510,-1 0 0,0-5 201,0 0 0,-1 5-53,-4 4 1,-3 2 172,-6-1 1,-1 2 430,1 7 0,0 2 6,0 3 0,0 3 369,-1 6 1,1 6-103,0 4 1,1 3-174,4 1 0,3 1 287,6-1 0,0 1-158,0-1 1,4-4-366,1-1 1,6-5-48,-1 1 1,7-5-215,2-4 1,5-4-355,-5-6 0,4 0 322,-4 0 0,6-6-423,-1-4 1,1-7 272,-1-2 1,1-7-40,-6 3 1,5 1 43,-5-2 0,-5 2 97,-4-2 0,-6-1 139,6 6 1,-7-5 368,2 5-18,-4 0 1,-2 7 474,-4 2 0,2-1 257,-7 6 1,6 1-432,-6 4 1,5 6-51,-4 3 0,4 9-13,-4 1 1,4 6-33,-4-1 0,5 3-292,0 1 0,4 0-196,4 1 1,0-7-426,5-3 1,-1 1 350,1-1 1,4-1-849,-3-9 0,2 2 464,2-6 1,-4 5-2055,-1-6 1878,1 1 0,-1-5-587,1 0 1283,-7-6 0,-3-8 0,-8-9 0</inkml:trace>
  <inkml:trace contextRef="#ctx0" brushRef="#br1" timeOffset="216">15811 13833 8117,'-15'-7'440,"1"6"1,6-7 654,3 3 0,7 2-440,8-7 0,1 7-218,12-1 0,3-3-784,7 2 0,8 1 307,6 4 1,1 0 39,-6 0 0,7 0 0,2 0 0</inkml:trace>
  <inkml:trace contextRef="#ctx0" brushRef="#br1" timeOffset="217">16777 13761 7999,'-14'-14'1658,"6"5"-1351,4-1-333,2 7 905,2-3 0,0 7-304,0 4 1,2 8-111,2 6 1,-2 6-117,3-1 0,1 3-401,-1 1 1,-1-4-113,-4-1 1,0 0-97,0 0 1,0-2-254,0-7 301,7 0-878,-6-6 688,6-2 1,-6-9 215,4-6 0,-2-2 23,7-13 0,-3 5 170,3-5 1,3 5-44,-4-4 1,4 4 69,1-5 1,-5 7-467,1-2 1,4 9 144,5 6 0,0-3-103,-5 2 0,0 2 27,1 8 0,0 3-594,4 6 957,-3 0 0,5 1 0,-7-1 0</inkml:trace>
  <inkml:trace contextRef="#ctx0" brushRef="#br1" timeOffset="218">17289 13889 7999,'0'-9'201,"0"-1"575,0 1 225,-6-5 1,-2 1-428,-6 4 0,1 1 61,4 3 1,-6 3-270,1-2 1,0 4-153,-5 4 0,3 3-249,2 2 252,0 4-170,0-5 0,6 1 219,3 1-844,3-7 1,4 3 47,3-6 1,3 0-81,6 0 1,0-1 185,0-4 0,5 2 86,0-7 1,0 6 375,-5-6-167,1 7 245,-1-3 1,-5 6 259,1 0 1,-7 6 332,2 3 0,-4 4-291,-1 1 1,0 5 733,0 0-1317,0 0 0,0-5 141,0 1 0,2-8-579,3-2 0,2-3 325,8-2 1,-1-2-474,0-3 1,5-2 171,0-8 0,0 1 15,-5 0 1,5-7 178,0-2 0,0 1 116,-5-2 1,-4 0 253,-1-4 0,-1-1-76,2 1 1,-3-1 363,-2 1 1,-3 0-112,3-1 2024,-4 7-1615,-1 1 0,0 12 1111,0 0-1026,0 5 1,0 9-170,0 9 0,0 10 67,0 0 0,0 7-170,0 2 1,0 5-411,0-4 0,0-1 107,0-5 0,0 1-709,0-1 1,0-4 81,0-1 0,0-5-878,0 1 1,0-3-398,0-2 312,0 0 1509,0-6 0,-6 4 0,-2-4 0</inkml:trace>
  <inkml:trace contextRef="#ctx0" brushRef="#br1" timeOffset="219">17375 13790 7999,'-8'0'1449,"1"0"-960,14 6 1,2-4-51,10 3 0,-3-2-244,3 1 1,1 0-252,-1 5 1,5-4 26,-5 4 1,5-4-194,-5 5 1,4-7 80,-4 1 0,5-2 132,-5-2 0,1 0-375,-1 0 1,-1 0 163,5 0 1,-4 0-3,5 0 0,-6 0 144,0 0 1,-2 0 128,-2 0 0,1 0 1,-1 0 1,-1-2 204,-4-2 0,2 1 32,-6-7 1,1 5-98,-1-4 1,-4-1 204,4-4 1,-3 0-59,-2 0 1,-5 4-171,0 1 1,-6 1 56,2-2 0,-4-1-16,-1 7 1,-5-1 135,0 5 0,0 0 801,5 0 19,0 0-747,-1 6 1,8 2-51,2 6 0,3 5-142,2 0 0,7 0-450,2-5 1,8 2-437,2 3 0,11-3-1997,-1 3 2656,9-3 0,4-2 0,9 0 0</inkml:trace>
  <inkml:trace contextRef="#ctx0" brushRef="#br1" timeOffset="220">18597 13804 7233,'0'14'1098,"5"-4"-681,0-1 1,1 1 6,-1 4 0,-2-1-196,6-4 0,-4 2-47,5-6 0,-6 1-87,6-1 0,-5-3 91,4 2 0,-4-4-131,4-4 0,-4 0 100,5-5 0,-7-1-240,1-4 1,3 0-23,-3 0 1,1 0 32,-5-1 1,-1 3 103,-4 2 1,-3 2-17,-6 4 0,0 2 0,-1-3 0,1 4-8,0 1-106,0 0 123,-1 6 0,8-3-630,2 7 364,3-7 0,9 5 80,2-4 1,5-2-8,5 3 0,3-5-125,7-5 0,-1-1 14,1-4 1,-1-2 62,1 2 1,-1-4-33,0-5 0,1 3 64,-1-3 0,1-3 172,-1-2 1,-6 2 45,-3-1 0,-5 0 136,-4 0 0,-4-2 34,-6 6 0,0 0 348,0 4 0,0 6-63,0-1 1,-6 6-153,-4-6 0,-2 7 340,-2-2 0,-2 4-202,-3 1 1,3 11-160,-3 3 0,5 10-80,4-1 1,-1 11-1,7 3 0,-1 5-51,5 0 1,0 2-145,0 4 1,0-4-295,0 3 0,6 2 207,4-1 0,1-1-307,-2-4 1,4-2 211,-4-3 0,-1-3-823,2-7 1,-7 0 155,2 1 0,1-7-95,-1-3 1,-1-3 201,-4-2 704,-6 0 0,-2-6 0,-6-2 0</inkml:trace>
  <inkml:trace contextRef="#ctx0" brushRef="#br1" timeOffset="221">18782 13761 8086,'-8'-14'387,"3"0"1,10 6-209,5 3 1,4-1-318,5 1 1,-2 1 237,7 4 1,1 0 280,8 0 1,-1 0-449,6 0 0,0 4-331,4 1 0,1 5-1168,0-6 1566,-1 7 0,1-3 0,0 6 0</inkml:trace>
  <inkml:trace contextRef="#ctx0" brushRef="#br1" timeOffset="222">19536 13804 8086,'8'2'489,"-4"2"1,-2 0-285,-2 5 0,0-4-200,0 4 1,0 1 242,0 4 1,5 0 299,-1 0 0,1 2-517,-5 3 0,2-5 63,2 1 1,-2-1-273,3-5 1,-4-1 112,-1 2 1,2-7-184,3 2 275,-4-4 1,5-2 55,-6-4 0,0-3-148,0-6 0,0 0 48,0-1 1,0 0 198,0-4 0,5 1-86,0-6 0,4 7-92,-4-2 0,5 3 66,-6 2 0,7 2-290,-1 2 1,3-1-199,1 6 1,0 0-246,0 5 1,2 0 239,3 0 423,-3 0 0,4 7 0,-5 1 0</inkml:trace>
  <inkml:trace contextRef="#ctx0" brushRef="#br1" timeOffset="223">19934 13989 8086,'0'14'207,"0"-6"1,1-2 125,4-6 0,1-1-48,4-4 0,1-3 387,-6-6 1,6 0-309,-2 0 0,2-1-271,-1 1 0,1 0-16,-6 0 1,4-5-254,-4 0 1,1 0 88,-1 5 1,-4-5 124,4 0 0,-5 0-323,-5 4 145,-3 1 0,-6 2 259,0 2 0,0 4-19,0 6 1,-1 0 124,1 0 0,0 6-126,0 4 1,1 2 109,4 2 1,2 2-153,7 3 0,0-3 76,0 3 0,0-3-314,0-2 1,7 0 74,2 0 0,8-4-306,2-1 1,2-5-6,-2 0 1,-2-2-178,7-2 0,-2 0 164,2 0 1,1-2-29,-6-2 1,5-3 221,-5-2 1,4-5-10,-4-1 0,5 1 204,-5-5 0,0-3-102,-5-2 0,-4-3 215,-1-1 0,-4 0 146,4-1 0,-6 2 135,2 4 0,2-3 137,-3 7 0,1 5 1217,-5 5-311,0 6-965,0-4 0,0 9-293,0 3 1,0 9 125,0 9 1,-2 9-163,-2 1 0,2 2-65,-3-2 0,4-1-246,1 6 0,0-7-233,0 2 0,0-3-475,0-1 0,5-2-215,-1-4 1,1 3 499,-5-7 0,0 0 632,0-5 0,-6 0 0,-2 0 0</inkml:trace>
  <inkml:trace contextRef="#ctx0" brushRef="#br1" timeOffset="224">20175 13761 8086,'0'-7'988,"0"-6"-537,0 11 0,2-4 424,3 6 0,4 0-595,10 0 0,-1 0-45,5 0 1,1 0-396,4 0 1,1-5 134,-1 1 0,1-1-807,-1 5 0,-4 0 216,0 0 1,-1 0 615,6 0 0,-1 0 0,1 0 0</inkml:trace>
  <inkml:trace contextRef="#ctx0" brushRef="#br1" timeOffset="225">20716 13733 8086,'0'8'1117,"0"-2"1,0-4-645,0 3 0,0-2 203,0 6 0,0-4-237,0 4 0,0 1-353,0 4 0,0-4 30,0-1-265,0 1 201,0 4 1,1-5-111,4 1 0,-2-7-395,7 2 1,-6-4 219,6-1 1,-5 0-268,4 0 1,1-5 151,4 1 0,-5-7 45,1 1 0,-1-2 186,5-3 0,-4 6 145,-1-1 1,-4 7-133,5-1 332,-7 2 432,9 2 1,-10 2-336,3 2 1,-4 4 205,-1 6 1,2 1-150,3-1 0,-4 0-371,4 0 1,1 0-315,-1 1-191,6-1 0,-3-1 186,6-4 1,-4-3-925,-1-6 682,1 0 1,4-4 164,0-1 0,-1-6-334,-4 1 0,4-2 269,-4-3 1,4 1 449,1 0 0,-4-2 0,-1-3 0,1 3 0,4-2 0,-5 3-117,1 6 1,-7-4 116,2 4 67,3 2 0,-7-1 2,4 4 1,-2 2 1881,2-3-1344,-4 4 1,6 7 337,-7 4 0,0 2-317,0 2 0,0 5-118,0 0 0,0 2-218,0-2 0,0-3-26,0 3 1,0-4-290,0 0 0,0-1 103,0 0 0,0-4 77,0-1 150,0-6-901,0 4 239,0-7 5,0 0 184,0-7 1,0-1-84,0-6 0,0-5 262,0 0 1,4 0-56,1 5 1,1 0 119,-1 0 0,-2-1-64,7 1 0,-5 0-27,4 0 0,1 4-6,4 1 0,-5 6 23,1-2 0,-1-1 72,5 1 1,-4 0-404,-1 5 0,1 0-1027,4 0 0,-4 5 628,-1 0 1,-4 4-1049,4-4 1774,-6 6 0,10-10 0,-5 6 0</inkml:trace>
  <inkml:trace contextRef="#ctx0" brushRef="#br1" timeOffset="226">21512 13790 8086,'8'0'1396,"-2"0"-652,-6 0 0,0 2-179,0 2 0,2-1 47,2 7 0,-2-1-148,3 6 0,-4-1 140,-1 0-407,0 0-13,0 7 1,0-5-412,0 3 72,0-10-37,0 4-306,0-12-665,0 6 748,0-7 0,2-7 121,3-2 0,3-4 33,6-1 1,0 0 80,0-1 0,0 1 461,1 0 0,-1 5-12,0-1 0,0 7 172,0-2 0,1 4 164,-1 1 1,-5 0 579,1 0 1,-1 6-412,6 3 1,-3 10-306,-2 5 0,2 4-469,-2 6 0,2 8 0,3 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4:01:51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4451 9283 8620,'7'0'335,"6"0"1,-10 0-242,7 0 0,-5-4 34,4-1 0,-4-1-24,4 1 1,-4 3 28,4-3 1,1-1 12,4 1 1,0-1-40,1 1 0,-1 2 10,0-6 1,5 6-16,0-2 1,1-1-8,-1 1 1,-3 0-48,3 5 1,2 0 63,-2 0 0,0 0-4,-5 0 1,5 0-55,0 0 1,0 0-8,-5 0 0,5 0 34,0 0 1,1 0 0,-1 0 0,-3 0-1,3 0 0,3 0-9,2 0 1,-2 0-45,2 0 0,-5 0 48,4 0 1,-4 0 22,5 0 0,-2 0-30,2 0 1,1 0 2,-6 0 1,5 0-26,-5 0 0,4-5-2,-4 1 1,5-1-21,-5 5 0,2-2-17,-3-3 1,-2 4-73,3-4 0,-1 4 103,1 1 0,-2 0-106,7 0 1,-5 0 79,4 0 0,-4 0-16,5 0 0,-5 0 55,5 0 1,-1 0 9,6 0 0,-2 0 5,-4 0 0,4 0 7,-3 0 1,3 0-39,1 0 0,-4 0 10,0 0 1,-6 0-61,6 0 1,-2 0-16,2 0 0,1 0-13,-6 0 0,5 4 36,-5 1 1,5 1-12,-5-1 1,4-3-18,-4 2 1,6 3 19,-1-2 0,-2-1 73,2-4 0,0 5-65,4 0 1,-1 1 131,-3-1 1,3-4-26,-4 4 0,4-2-27,2 2 1,-1-3-41,0 2 1,1 3 3,-1-3 0,-1 1-32,-3-5 1,7 5-19,-2 0 0,2-1-57,-2-4 1,-1 5 86,1 0 0,-1 0-97,1-5 1,-1 4 67,0 1 0,-1 1-1,-3-1 1,1-3 9,-6 2 1,5 3-1,-5-3 1,5 3 1,-5-2 1,4-4-7,-4 4 1,5 1 34,-5-1 0,5 0-29,-5-5 0,6 1 137,-1 4 1,2-3-80,3 2 1,-6-2 7,1-2 0,1 0 4,9 0 1,-4 0 74,3 0-108,-9 0-41,9 0 1,-10 0 56,11 0 0,-3 0 8,2 0 0,-3 0-13,4 0 0,-3-5-62,2 0 1,-1 1 46,6 4 1,-5-5-1,5 0 1,0-4 20,4 4 1,1-1 2,0 1 1,-2 3-58,-3-2 1,3 2-2,-3 2 1,-4-5-2,0 0 0,0 1 26,0 4 1,0 0-70,0 0 0,-3 0 29,7 0 0,-5 0-13,5 0 0,0-2 29,5-3 0,-1 4-5,1-4 0,-4 4 51,4 1 0,-8 0 113,8 0 1,-9 0-96,4 0 1,-1 0-33,0 0 0,3 0 61,-7 0 1,7 0-84,-2 0 0,-2 1-4,2 4 0,-2-4-11,2 4 1,2 1-10,-7-1 0,1 0 14,0-5 1,-3 5-15,7-1 1,-6 1 27,1-5 1,2 0-13,-2 0 0,6 2 174,-1 3 0,3-4-72,2 4 0,0-4-10,-1-1-79,1 0 1,-5 0-1,0 0-9,1 0 0,1 0-113,-2 0 1,3 0 137,-3 0 0,3 0 9,1 0 1,6 0-36,-1 0 1,5 0 14,-4 0 0,4 2 44,-5 3 1,5-4 13,-4 4 0,4-3-15,-5-2 0,5 0 16,-4 0 1,4 1-83,-5 4 1,7-3-1,-2 2 0,-3-2-56,-1-2 0,2 5 65,2-1 1,-1 3-12,1-3 1,-5-2-10,5 3 1,5-2-10,5 2 1,0-4 34,-6 4 1,4-2 5,-3 2 0,8-4-142,-8 4 1,5-2 193,-1 2 1,-1-3 74,7 2 0,-1-1-67,5 2 0,-5-3-43,1 3 0,-3-4 13,3-1 0,2 0-4,-2 0 0,7 5-43,2 0 0,-2-1-20,-8-4 1,9 0-262,-4 0 1,3 0 277,-3 0 0,-2 0 79,-2 0 0,7 0-64,-3 0 1,2 0 31,-7 0 1,2 5-21,-6 0 1,6 0 1,-2-5 0,-1 0 31,1 0 1,-3 0-165,-1 0 0,4 0 108,-9 0 0,3 0 33,-3 0 1,0 0 88,0 0 1,3 0-91,-3 0 1,3 0 0,-8 0 0,-3 0-28,-2 0 1,2-5 20,-1 0 1,-1-1 9,-4 1 1,-1 3 0,1-2 0,4 1-27,1-2 0,-1 3-6,-4-3 0,-2-1 113,-3 1 0,3-1-104,-3 1 0,-2 4 315,2-4 1,-6-1-293,1 1 0,2 0 179,-2 5 0,-5 0-180,-4 0 1,-5-4 33,4-1 1,-5 0-15,1 5 0,-8 0 80,-2 0-140,1 0 83,4 0-159,0 0 162,0 0-5,1 0-6,-1 0 0,0 0 99,0 0 1,-4 2 6,-1 2 0,1-2-71,4 3 1,0-4 198,0-1 1,7 0-109,3 0 1,1 0 136,-1 0 1,3 0-160,-4 0 1,4 0-54,1 0 1,1-4 52,-1-1 0,-4 0-41,0 5 0,-7 0-102,2 0 1,-3 0 116,-2 0 0,0 0 190,1 0-104,-8 0-2,6-6-73,-11 4-184,4-4-119,-6 6-4863,0 0 3881,-6 0 1,-10 6 1123,-13 4 0,-18 9 0,-11 3 0</inkml:trace>
  <inkml:trace contextRef="#ctx0" brushRef="#br0" timeOffset="1">10578 7805 8198,'0'-10'160,"0"1"1,-1 6 240,-4-2-434,-3 3 215,0 2 0,-9 0 145,3 0 0,-8 8 0,3 6 0,-7 2 42,3 8 154,2 0-324,1 4 1,5-1 37,1-3-135,0 3 1,0-5-20,0 6 1,-1 0-44,1 1 0,5-5-413,-1-1 0,1-4 244,-6 5 0,3-7-478,2 2 444,-2-3 0,10-2-1478,-3 1 608,-3-8-536,7 0 1569,-5-7 0,6-7 0,0 0 0</inkml:trace>
  <inkml:trace contextRef="#ctx0" brushRef="#br0" timeOffset="2">10195 8004 8140,'-15'-14'-827,"7"6"2156,2 1-290,6 7-477,-6 0 1,4 7-146,-3 2 0,9 4 203,0 1 0,3 5-161,-3 0 1,-2 6-61,3-1 1,1-2-38,-1 2 1,1-7 54,-1 2 1,-4-3-137,4-2 1,2 0-27,-3 1 1,7-6-140,-1 0 1,-2-5 97,1 0 1,1-2-501,4-2 0,5-2 188,0-2 1,12-11-1774,3-8 1,11-4 1870,7-2 0,10-12 0,3-3 0</inkml:trace>
  <inkml:trace contextRef="#ctx0" brushRef="#br0" timeOffset="3">11147 7634 8065,'2'-8'0,"2"4"354,-2-4-133,4 6 0,-1-3 283,0 10-225,0 3 0,-5 8-100,0 3 1,0 3 45,0 6 0,0 1-250,0-1 0,0 1 79,0-1 1,0-1-129,0-3 0,0-4 100,0-6 126,0-6 212,0 5 0,-2-12-102,-3 4 0,4-5-228,-4-5 1,3-2 93,2-8 0,2-4-41,3 0 0,-2-4 75,6 4 1,-1-5-56,2 5 0,2-1 68,-2 1 1,1 3-167,-2-3 1,4 5-102,-4 4 1,-1-1-452,2 6-297,-1-6 0,6 10 440,-1-4 0,0 3-286,0 2 1,0 0-13,1 0 698,-7 0 0,10 7 0,-2 1 0</inkml:trace>
  <inkml:trace contextRef="#ctx0" brushRef="#br0" timeOffset="4">11559 7691 9647,'0'8'1757,"0"0"-1526,0-3 0,2-4-815,3 4 0,-4-2 39,4 2-429,-3-4 446,-2 12 0,4-10 528,1 7 0,0-7 0,-5 3 0</inkml:trace>
  <inkml:trace contextRef="#ctx0" brushRef="#br0" timeOffset="5">11602 7449 8044,'0'-7'164,"6"0"-187,-4 7 0,4 0-339,-6 0 169,0 0 0,7 3 52,2 7 141,4-7 0,7 22 0,2-9 0</inkml:trace>
  <inkml:trace contextRef="#ctx0" brushRef="#br0" timeOffset="6">12128 7620 8016,'-6'-8'874,"-2"-5"-502,-6 12 1,0-5 269,-1 6-75,1 0-269,0 0 0,0 0 132,-1 0-229,1 0 0,6 1-9,4 4-21,-4-4 0,6 7 22,-3-3 1,10-2-99,5 7 1,2-6 3,2 6 1,2-5 50,3 4 0,-3-1-151,3 2 1,-3 2 3,-2-2 1,-5 2-209,1 3 170,-7-1 0,3 0-241,-6 0 0,-1 0 59,-4 1 1,-4-1-88,-10 0 0,3-1-255,-3-4 1,3 2 188,2-6 1,0 0-238,-1-5 1,6 0 171,-1 0 1,7-7-288,-1-2 1,4-10 721,4-5 0,4-3 0,6-1 0</inkml:trace>
  <inkml:trace contextRef="#ctx0" brushRef="#br0" timeOffset="7">12299 7179 8016,'14'-14'1585,"0"6"-1167,7-4 1,-5 10 423,3-3-417,-10 4 1,2 9-104,-6 6 1,0 6 39,-5 9 1,4 1-135,1 3 0,0-2-169,-5 7 0,0-1-56,0 1 0,0 1-42,0-6 1,0 0-35,0-4 1,0-5-52,0-1 0,0-5-31,0 1 0,0-4 65,0 0 0,0-6-563,0 1 247,0-7-71,0 3 380,0-6 1,0-1-5,0-4 0,0-3-19,0-6 1,1-1 26,4 1 1,-2 0 149,7 0 1,-1 1-144,5 4 1,1-2 145,-1 6 0,2-5-116,3 6 0,-4-6 391,4 5 1,2 1-55,-2 4 1,0 0 71,-5 0 0,0 0-75,0 0 0,1 4-83,-1 1 1,-5 5-297,1-6 176,-7 7-198,3-3 87,-6 7 1,0-6-154,0 1 0,-6-7 1,-3 1 1,-4-2 33,-1-2 234,-1 0 1,1 0-153,0 0 328,0 0 0,0 0 108,-1 0 563,7 0-303,2 0-280,6 0 1,0 2 341,0 2-281,0-2 0,0 11 160,0-4 0,6-1-185,4 1 0,4 1-157,5 4 0,-2-4 34,7-1 0,-3-1-1052,7 1 1,-1 4 289,11-3 505,0 2 0,11 2 0,1 1 0</inkml:trace>
  <inkml:trace contextRef="#ctx0" brushRef="#br0" timeOffset="8">6697 13264 8520,'0'-8'1121,"0"2"-854,0 6 1341,0 0-1602,6 0-105,-4 0 169,11 0 0,-6 0 74,8 0 18,-1 0-51,0 6-130,0-4 107,1 4 1,5-5 79,4 4-51,-4-3-50,13 4 1,-9-6 92,9 0 93,-3 0-85,-1 0-47,6 0 136,-5 0-127,11 0-2,-11 0-42,11 0 1,-10 0 86,7 0-42,0 0-468,5 0 477,-1-6-8,1 4 31,0-4-32,-1 0-39,1 4 1,4-4-1,1 6 1,-6-5 71,-4 0 0,0-4-94,5 4-397,-7 0 226,5-1 0,-4 4 91,5-2 0,1-3 93,0 3-52,-1-1 9,1-1 1,4 4-31,1-3 0,-4 2-13,-1-2 1,-5 4 56,4-4-118,1 3 332,-7 2 1,4-4-406,2-1 169,-2 0-13,3 5 1,2 0-255,-2 0-19,3 0-424,3 0 461,-5 0 191,5 0 0,-2 0-345,1 0 493,-1 0-153,-4 0 1,-1 0 49,1 0 0,-2 0 3,-3 0 0,3 0 192,-3 0 0,2 0 25,-3 0 0,0 0 333,-4 0 1,-1 0-379,5 0 0,-5 0 222,1 0 0,-1-5-173,1 1-236,-9-1 88,15 5 1,-15 0-2,9 0 0,2 0-112,-2 0 1,0 0 121,-4 0 0,4 0-4,0 0 0,0 0 69,-4 0-110,-1 0 24,0-6 166,1 4-96,-1-4 1,-1 6-80,-3 0 1,3-5 6,-4 0 1,4-4 89,2 4-123,-1 0 38,-6-1 1,5 4 236,-3-2-213,-4-4-20,7 6 1,-11-4 208,3 6 0,-3 0 3,-2 0 140,0 0-316,0 0 0,1 0-9,-1 0 0,-5 0-91,1 0 64,-1 0 1,6 0-158,-1 0 0,-5-5-63,1 0-2,-1 1 188,-1 4 0,5 0-161,-4 0 106,-2 0-43,5 0 0,-9-2-173,7-3 1,-5 4 87,4-4 0,-4 3-534,4 2 469,-6 0-926,4 0 299,-7 0-3930,0 0 4749,-7 0 0,-13 0 0,-10 0 0</inkml:trace>
  <inkml:trace contextRef="#ctx0" brushRef="#br0" timeOffset="9">6882 13321 7632,'14'0'483,"0"0"1,0 0-278,1 0 15,-1 0-126,6 0 1,3 0 59,5 0 1,7 0-66,3 0 1,7-2-127,3-3 0,12 2 251,2-6-1918,12-1 1430,5 2 11,-34 6 1,1-2 0,1-2 0,0-1 0,2 0 0,1-1 0</inkml:trace>
  <inkml:trace contextRef="#ctx0" brushRef="#br0" timeOffset="10">1024 12923 7930,'-14'0'442,"0"0"-91,6 0 281,1 0 446,7 0-375,0 0-540,7-7 0,1 3 55,6-11 0,2 4 118,3-8-551,-4-3 218,12 0 0,-9-1 205,5-1-486,-5 0 230,9-4 0,-12 1-219,4 3 212,-3-3 0,-3 10-19,-4-7 1,2 7 91,-6-2 1,0 3 363,-5 2-202,0 0 181,0-1-166,0 8-78,0 0 74,0 7-12,0 0-224,0 7 136,0 7 1,-5 3 132,0 7-120,1 6-31,4 0 1,0 5-129,0-7 5,0 0 0,0-1 65,0-3 1,0 1-10,0-6 0,4 0 65,1-5-325,6 1 163,-3-7 1,6-2-237,0-6 176,1 0 0,0-2-73,4-2 1,-3-4 96,3-7 0,-3 0-19,-2-4 1,0 1 52,1-5 0,-3 0 128,-2 0 1,1-2-137,-6 6 1,4-5 122,-4 5 1,0 0 44,-5 5 0,0 4 538,0 1 231,0 6-310,0-4-379,0 7 1,0 2-16,0 3 1,0 3 51,0 6 1,0 0-83,0 0 0,0 5-130,0 0 0,1 0-108,4-5 1,-4 5-355,4 0 0,-2 0-463,2-5 0,-2 1 424,7-1 0,-2-5-536,1 1 0,-1-2 80,-3 1 985,3-3 0,6 1 0,0 1 0</inkml:trace>
  <inkml:trace contextRef="#ctx0" brushRef="#br0" timeOffset="11">1707 12695 12036,'0'14'911,"0"1"-797,0-1 0,0 5 110,0 0 1,0 6-1705,0-3 909,0 0 571,0 5 0,0 2 0,0 7 0</inkml:trace>
  <inkml:trace contextRef="#ctx0" brushRef="#br0" timeOffset="12">1920 12468 8226,'0'-10'-21,"0"1"281,6 6 21,-4-4 48,4 7 354,-6 0-335,0 0 0,5 8 255,0 6-404,-1 1 0,-2 10 78,3-6 1,-2 6-15,6-1 0,-4 3-19,4 1-29,-5 1 0,8-6 153,-2 1-477,-4-7 160,7 10 0,-5-11 290,6 3-897,0-3 439,0-2 1,0 0-5,1 0-823,-7-6 654,4 5 1,-4-11-578,6 2 386,-6 4 208,5-6-1008,-12 4 745,12-6 0,-10 0-162,7 0 40,-7 0 658,3 0 0,1 0 0,0 0 0</inkml:trace>
  <inkml:trace contextRef="#ctx0" brushRef="#br0" timeOffset="13">2247 12610 8136,'-5'-10'485,"0"1"1,-1 6 110,1-2-268,-3-3 0,-6 7 253,0-4-401,0 3 0,0 10 38,-1 6 1,1 2 171,0 8-150,0 0-346,-7 4 156,5 0 1,-4 1 282,6-1-1221,-1-6 654,1 5 1,5-6-1485,-1 3 1179,7-4 1,-3-6 538,6 1 0,0-1 0,0 0 0</inkml:trace>
  <inkml:trace contextRef="#ctx0" brushRef="#br0" timeOffset="14">2361 12781 7981,'-8'-7'-18,"1"6"883,7-6-152,0 7-166,-6 7 171,4 1-385,-4 6 0,6 5-353,0 0 7,0 0 0,0-5-1135,0 0 819,0 0 1,0 5 19,0 0 0,0 0 309,0-5 0,6 1 0,2-1 0</inkml:trace>
  <inkml:trace contextRef="#ctx0" brushRef="#br0" timeOffset="15">2702 12638 8173,'14'0'-738,"0"0"2075,0 0-824,1 0 0,0 0 177,4 0-439,-3 0-99,5 7 1,-2-6-26,0 4-148,6-3 158,-9-2 1,4 0-544,-5 0 221,-1 0-121,6 0 0,-9-5-382,4 0 1,-4-1 374,3 1-806,-6 3 120,-2-4 999,0 0 0,-4-2 0,4-6 0</inkml:trace>
  <inkml:trace contextRef="#ctx0" brushRef="#br0" timeOffset="16">2944 12482 8123,'-8'0'-169,"1"0"0,6 0 169,-4 0 1123,3 0-443,-4 0-161,6 0 308,-6 6-427,4 9 0,-4 2 105,6 7-439,-6-1 56,4 6 1,-4-1 236,6 1-911,0-1 478,0 0 1,0 1-1899,0-1 1003,6 1 969,-4-1 0,10 7 0,-4 1 0</inkml:trace>
  <inkml:trace contextRef="#ctx0" brushRef="#br0" timeOffset="17">3086 13079 8034,'0'-8'-323,"1"-4"323,4 2 644,-3-3-186,10-1-46,-4 0 173,0 0-279,5 0 0,-5-5 128,6 0-272,0 0 10,0-2 1,0 4-37,1-7 0,-1 5-132,0-5 0,0 6-205,1-6 173,-8 0 0,6 2 180,-3 3-319,-4-3 153,6 6-62,-10-11 0,9 11 76,-6-2 0,1 2 95,-1 2-63,-3-1 17,4 7 45,-6-4 0,0 9 357,0-7-166,6 7-207,-4-3-3,4 6 1,-6 1 476,0 4-214,0 3 4,0 6-30,0 0-98,0 7 1,0-5 73,0 3 202,0 3-326,0-6 1,0 4-24,0-6 1,0 0-141,0 1 1,5-6-474,0 1 290,6-7 145,-10 9-630,12-10 334,-5 4 209,6-6-23,-6 0-411,4 0 335,-4 0 0,5-6-99,-4-3 1,4-1 69,-3-4 0,-3 3-85,3-8 216,-1 3-41,-1 2 1,0-5 113,-3 0 107,-3-6-170,4 3 0,-1-1 320,-1 4-156,1 4 75,-5 0 459,6 1-230,-4 6-63,4-4 158,-6 10-32,0-4-118,0 6-350,0 0 171,0 6 0,0 2 308,0 6-48,0 0-245,0 1 1,0 4-582,0 0 231,0 0-221,0 1 0,0-4-505,0 3 0,0-3 389,0-2-1237,7-6 380,-6 4 1406,6-4 0,-1 6 0,2 1 0</inkml:trace>
  <inkml:trace contextRef="#ctx0" brushRef="#br0" timeOffset="18">3711 12653 8034,'14'0'-120,"1"0"317,-1 0 95,0 0-198,-6 0 948,5 0-189,-12 0-146,12 0-215,-12 0 116,6 0-263,-7 0 219,0 0 1,-2 6-152,-3 3-183,-2-2-114,-8 5 1,6-5 130,-1 2-17,1 4 0,1-5-241,2 0 183,-1 4 1,6-9 229,-4 7-640,3-7 210,2 3 0,2-4 180,3 3-815,3-4 502,6 6 0,0-7-765,0 0 450,7 0 308,1 0 0,2-2-2419,-1-3 2587,-5 4 0,9-12 0,-5 5 0</inkml:trace>
  <inkml:trace contextRef="#ctx0" brushRef="#br0" timeOffset="19">4152 12439 11401,'0'15'1460,"0"-1"-1013,6 0-255,-4 0 0,11 0 69,-4 1 0,4 4 101,1 0-356,0 0 52,-6-5 1,5 0-30,-4 0 1,8 0-260,2 1 0,0-3-1110,-4-2 606,-1 2 491,0-10 1,0 9-1376,1-6 810,5-1 360,-4-4 1,4 0-135,-5 0 1,-3-1-11,-2-4 16,2 4 576,-4-12 0,0 5 0,5-6 0,-5 0 0</inkml:trace>
  <inkml:trace contextRef="#ctx0" brushRef="#br0" timeOffset="20">4536 12567 7961,'-8'-20'-1559,"0"4"1199,3-3 1275,4 3-121,-6-4-375,1 4 0,0-5 342,-4 7-57,-2 6-179,4 2 0,-6 6 121,-1 0-227,7 0-196,-4 6-18,4 8-38,-6 2 0,0 10 168,-1-8-496,1 8 198,-6-4 0,4 6 43,-3 1 1,5-2-154,4-4 0,-3 3 76,4-7-1290,3-1 838,-1 3 1,3-5-1623,-1 3 1052,0-10 1019,5 4 0,0-5 0,0 6 0</inkml:trace>
  <inkml:trace contextRef="#ctx0" brushRef="#br0" timeOffset="21">4593 12667 7961,'8'0'0,"4"0"-18,-2 0 328,-4 0 335,7 0-364,-5 0 1,1 0 128,1 0 28,-7 6-135,3-4 0,-6 6 31,0-4-62,6-2 62,-4 11-129,4-12 0,-6 12-29,0-4 1,0-1-250,0 2 92,0-7 55,-6 9-403,4-4 246,-4 7 62,0-8 1,3 6-61,-7-3 115,7 2 1,-8-2 43,6-1 201,0-6-128,-1 10 0,5-10 215,-4 7-176,3-7 1,2 5 3,0-4-234,0-2 210,0 4-91,0 1-30,7-6 101,0 6-20,8-7-594,-1 0 362,6 0 0,-4 0-24,3 0-1726,-3 0 897,4 0 955,-4 0 0,5-7 0,-7-1 0</inkml:trace>
  <inkml:trace contextRef="#ctx0" brushRef="#br0" timeOffset="22">1038 14316 7939,'0'14'-191,"0"0"-133,0 1 191,0-8 501,0 6-142,0-11-1,0 4 580,-6-6-456,4 0 1,-4-6 204,6-4-94,0-2-292,0-3 0,-5-5 168,1-4-286,-1-3 45,5-1 1,0-2-110,0-3 42,0-4 0,0-10-161,0 0 136,0-7 0,0 10 158,0-4-583,0-2 316,6 5 0,-4-4-49,3 7-68,2-1 83,-5 7 0,6-4 172,-3 7-72,-4 0 18,12 5 1,-7 1 335,4 3-142,2-3-23,-4 11 0,5-4-54,-4 6 0,4-1 61,-4 1-90,4 0 43,1 6-309,1-5-256,-1 12 0,-5-10 116,1 6-1181,-7 0 1521,3 12 0,-12 1 0,-2 6 0</inkml:trace>
  <inkml:trace contextRef="#ctx0" brushRef="#br0" timeOffset="23">981 13378 7980,'-6'-16'8,"5"-3"1,-4 11 4,10-6 601,-4 6-331,12-5 1,-10 7 44,6-4 843,1 4-676,4 0 0,2 4 405,3-3-452,-3 4 0,4-5-196,1 4-51,-5-4 0,9 6-84,-6 0 1,0 6-168,-5 3 0,-6 4 340,-3 1-542,-4 7 243,-1 1 1,-1 13 54,-4 3-46,-3 9 0,-13 4 0,-1 5 0</inkml:trace>
  <inkml:trace contextRef="#ctx0" brushRef="#br0" timeOffset="24">768 14927 7896,'-14'7'2169,"6"-6"-2084,2 5-29,6-6-3,6 0 12,2 7 109,6-6 0,2 6 168,3-7-382,3 0 225,0-7 0,5-1 186,-3-6-655,-4 0 254,7 0 1,-11 0-553,3-1 407,-3 1 114,-2 6 0,-1-4-434,-4 2 349,-3-2 1,-6 2-280,0 1 259,0-1 1,-6 1-46,-3-1 63,2 1-28,-12 1-16,10 1 714,-18 7-252,17 0 515,-15 0-379,16 0-253,-12 0 1,13 7 465,4 2-259,-4 4-84,6 7 1,-4 1-10,6 3 0,0 1-151,0-6 1,6 5-62,4-5 0,2-1 227,2-3-842,1-1 408,5-6 1,-2 3-1137,5-6 666,-5-1 373,8-4 0,-8 0-1630,6 0 902,-7-6 977,3-2 0,1-6 0,1 0 0</inkml:trace>
  <inkml:trace contextRef="#ctx0" brushRef="#br0" timeOffset="25">1181 14757 10370,'9'1'98,"0"4"565,1-3-329,4 4 1,0-1-360,1-1-26,5 7 73,-4-9 0,9 9-1129,-6-6 539,6 0 335,-9-5-1094,5 0 892,-1 0 0,-4 0 19,3 0 1,-5-2 8,-4-3 1,1 2 406,-6-6 0,6-1 0,-10 2 0,6-4 0,-7 2 0,0-3 0,0-1 0,-7 0-185,-2 0 185,2 6 0,-5-5 1107,4 5-706,-6 0 0,-1 2 67,1 6 668,0 0-632,0 0 1,-5 11-64,0 3 0,-2 10-172,2 0 1,4 3-627,-4 1 207,3 1 179,2-1 1,6-4-1328,3-1 719,3 1 268,2-2 311,0-1 0,7-7 0,1 0 0</inkml:trace>
  <inkml:trace contextRef="#ctx0" brushRef="#br0" timeOffset="26">1621 14643 7862,'-8'-6'909,"2"4"-347,6-4-272,0 6 0,0 6 300,0 3-122,0 10-234,6-3 324,-4 11-266,4-5 1,-1 7 121,0-1-464,-1 1 91,3-1 1,-4 0 202,6 1-866,-5-1 526,8-6 1,-10 5-393,3-3 239,2-4 196,-5 1 0,4-7-1096,-6 0 399,0 1 350,0-7-628,0 4 178,0-10 255,0 4 159,0-6 244,-6 0 1,3-6 191,-7-4 0,7-2 0,-9-3 0,8-5 0,-5-4 0,6-3 0,-4-7 0,3-1 0,-1-3 0,0-2 0,5 7 102,0 0-72,0 5 0,0 6-105,0 3 1126,0 3-691,0 2 0,2 1 38,3 3 708,-4-2-651,5 10 0,1-4 618,2 6-566,4 0 34,1 0 48,0 0-127,1 6-247,-1 2-173,-6 6 33,-2 1 1,-6-1 247,0 0-628,0 0 287,0 0 1,0 1 125,0-1-1298,-6 0 844,4 0 1,-9-4-1524,6-1 1237,-6-6 1,8 8 631,-6-6 0,-1 0 0,-4-5 0</inkml:trace>
  <inkml:trace contextRef="#ctx0" brushRef="#br0" timeOffset="27">1849 14785 8061,'9'-2'268,"1"-2"0,4 2-191,5-3 1051,-6-2-645,-1 5 1,-4-11 285,6 4-383,0-4-135,1 5 1,-6-4-755,1 2 264,-1-2 114,-1-3 1,3 1-341,-6 0 541,0 0-871,-5-1 560,0 1 0,-2 5-99,-3-1-180,-3 7 219,-6-3 0,-2 6 281,-3 0 134,4 0-251,-6 0 1,7 1 750,0 4-301,-1 3-134,1 6 545,6 0-463,-4 1 0,10 0-28,-3 4 0,4-3 20,1 3 1,4 2-61,1-2 0,8 0-215,1-5 0,0-5-746,5 1 389,3-7 234,-6 3 1,11-6-1384,-3 0 787,-4 0 214,7 0-517,-5 0 737,0-6 1,4 3 300,-7-7 0,0 1 0,1-5 0,-4-5 0,3 0 0,3 0 0,-13-2 0,9 4 30,-13-7-31,6 7 7,-10-4 1,5 7 1612,-6 0-804,0 0-189,0 6 733,0-5-787,0 11 0,-6-4 154,-3 6-212,-4 0-198,-1 7 0,4 5-48,1 7 1,1 5 29,-1-5 0,2 4-137,7-4-117,0 0 145,0 2 0,0-5-430,0 3 165,7-10 154,0 4-1148,8-12 764,-1 6 0,0-7 67,0 0-859,0 0 700,7 0 1,-5-2-91,3-3-198,-3-3 369,-2-6 1,-5-2-98,1-3 0,-1-1 190,5-4 0,-4-7 237,-1 2-246,1-2 1,-2 2 682,-2 7-397,0-5 0,-4 11 334,3-3 0,-4 4 1382,-1 0-1301,0 8 1061,0 0-956,0 7 1,-1 0 307,-4 0-484,3 0-127,-4 13 1,5-2 211,-4 13-249,3-7-1,-4 10-513,6-5 277,0 6 0,1-4 253,4 0-1411,-3-7 842,4 10 0,-1-11 85,0 3-1872,6-3 1371,-10-2 1,6 0-829,-7 0 1060,0 0 1,0-4 503,0-1 0,-7 1 0,-1 4 0</inkml:trace>
  <inkml:trace contextRef="#ctx0" brushRef="#br0" timeOffset="28">2332 14586 8061,'-14'0'2236,"6"0"-1449,2 0 1,12 5-392,4 0 0,7 1-8,2-1 1,6-4-1079,-1 4 362,-4-4 271,7-1 0,-5 0-910,7 0 521,-1 0 446,1 0 0,-1 7 0,1 1 0</inkml:trace>
  <inkml:trace contextRef="#ctx0" brushRef="#br0" timeOffset="29">2773 14686 7939,'-14'0'1602,"6"0"-1629,1 0 69,7 0 350,7 0 1,1-2-198,6-3 0,0 4-230,0-4 0,1-1 110,-1 1 1,0-5-97,0 6 0,-4-6 235,-1 5-735,-6-6 242,10 10-484,-11-12 300,4 5 54,-6-6 125,-6 0 265,4 6 1,-11-3 139,4 6 1,1 0-99,-2 5 1,1 0 133,-5 0 1,4 0-77,1 0 482,6 0-340,-10 7 0,10-4 377,-7 6-304,7 1-98,-3 4 0,6 2-54,0 3 1,1-3 141,4 3-658,3-4 280,6 0 0,1-6 147,-1 1-933,6-7 599,2 3 0,2-6-1,0 0 1,0 0-135,4 0 0,-4-6 15,-1-4 0,-1-2-185,2-3 0,-2 1 423,-3 0 1,-3 0 38,3-1 0,-8 1 322,-1 0-218,-7 0 284,3 0 30,-6-1 0,-2 1-149,-2 0 1,-4 6 100,-6 3 0,-1 4 19,1 1 288,0 0-299,0 0 1,-1 0 352,1 0-315,0 6 199,6 2-297,-5 6 0,7 0-40,-3 1 0,2-1-138,7 0 227,0 0-287,7 0 59,1-6 0,1 3-54,1-6-284,-1 0 210,5-5 0,0 0-730,1 0 460,-1 0 90,0-6 0,0-2-164,1-7 1,-1 1-43,0 0 232,-6 0 146,5-7 0,-10 4-222,6-7 437,-6 1-108,4 0 0,-7-3-77,0 2 1,0-3 117,0-1 0,-2 1 500,-3 3-228,4 4-180,-12 5 1243,12 1-889,-12 6 1,10-3 40,-7 6 347,7 1-489,-3 4 0,1 6 66,0 3 1,-4 6-166,4 4 0,0 3-104,5 6-110,0 7 118,0-5 0,5 5-1021,0-7 408,6 7-198,-3-5 1,8 5-1670,3-7 2301,-4-6 0,12 5 0,-5-5 0</inkml:trace>
  <inkml:trace contextRef="#ctx0" brushRef="#br0" timeOffset="30">3669 14302 8018,'0'-8'1162,"0"2"-832,0 6 1,0 1 203,0 4 1,1 3-7,4 6 254,-3 0-424,4 0 0,-5 1-270,4-1-49,-3 0 52,4 0 0,-6 0-322,0 1 1,0-1 208,0 0 0,5-4-319,0-1 245,-1-6-461,-4 4-458,0-7 520,0 0 0,0-7 440,0-2 0,0-9 170,0-1 1,0 0 275,0 5-223,0 0-44,7 0 0,-4 0-47,6-1 0,1 1-78,4 0-541,0 0 346,-6 0 1,5 6-224,-4 3 0,4 2 419,1-2 0,0 3 0,0-4 0</inkml:trace>
  <inkml:trace contextRef="#ctx0" brushRef="#br0" timeOffset="31">3953 14415 8018,'0'8'2346,"0"-1"-1836,6-7 145,-4 0-172,11 0 0,-6-7-267,8-2 0,-6 1-106,1-2-38,-1 1 0,4-5-283,-4 0 0,-1-1-355,-3 1 334,-4 0 161,6 0-142,-7 0 0,0-1-31,0 1 493,-7 6-83,6-4-231,-12 10 314,5-4-113,-6 6 0,0 0-28,0 0 1,4 1 178,1 4-83,-1 3 1,2 8 138,4 3 0,2-4-108,2 4 0,0-3 2,0-2-621,6 1 294,2-1 0,2-2-193,-1-2 1,5 1-399,5-6 1,0 4 298,-5-4 0,2 0-185,3-5 0,-3 0-25,3 0 1,2-7-227,-3-2 1,1-4 39,-4-1 393,-1 0 357,-6-7 1,4 4-23,-2-7 0,-2 1 50,1-6 421,-6 1-396,4-1 0,-7 1-255,0-1 1637,0 7-992,0-5 0,0 12 260,0-4 1,0 3-215,0 2 1,0 4 1109,0 1-831,0 5 29,0-2-417,0 6 1,0 2 110,0 2-366,0 4 88,0 13 1,0 1 185,0 6-717,0 1 323,0-1 1,0 2 235,0 4-528,0-4 295,0-2 0,0-1-1265,0-3 0,0 1 82,0-2-1300,0-2 2503,0-7 0,0 0 0,0 1 0</inkml:trace>
  <inkml:trace contextRef="#ctx0" brushRef="#br0" timeOffset="32">4180 14216 8018,'0'-14'0,"-4"5"0,-1-1 1543,0 7-379,5-10-47,0 12-526,7-12-305,-6 12 0,12-6-99,-4 7-191,4 0-128,1 0 0,0 0-369,1 0 1,3 0 430,1 0-1668,0 7 1185,-4-6 1,-1 6 94,0-7 458,0 6 0,7-5 0,1 6 0</inkml:trace>
  <inkml:trace contextRef="#ctx0" brushRef="#br0" timeOffset="33">4507 14160 8018,'0'7'1167,"0"6"-236,-6-11 651,5 10-821,-6-4-390,1 6 0,4 1 448,-2-1-420,2-6 58,2 4-385,0-4 114,0 0 157,0 5-790,0-5 424,0 0-406,6-2-632,2-6 158,6 0 0,1 0 442,-1 0 1,-5-2-203,1-2 0,-5-3 169,4-2 0,-4-4 221,4 4 1,-4-4 163,5-1 0,-7 4 149,1 1 1,-2 4 224,-2-4 804,6 6 26,-4-4-594,4 7-20,1 0 110,-6 0-479,12 7 1,-7-4-542,4 6 328,2-6 1,-4 8-103,6-6 0,-4 0 68,-1-5-1085,-6 0 255,10 0-473,-5 0 748,6 0 437,-6 0 0,3-2 253,-6-2 0,6-4 0,-3-7 0</inkml:trace>
  <inkml:trace contextRef="#ctx0" brushRef="#br0" timeOffset="34">4806 14103 8009,'0'-10'235,"0"1"220,0 6 223,0-4-282,0 7 57,0 0 348,0 7-452,0 0 1,0 8 89,0-1 1,5 2 77,0 3 1,-1-4-250,-4 4 1,0 2-53,0-2 0,0 0-183,0-5 1,0 0 60,0 1 1,0-6-442,0 0 424,0-5-727,0 2 259,0-6-433,0 0 632,0-6 1,0-2-30,0-6 0,0-2 20,0-3 116,0 3 8,0-5 1,0 7 105,0 0 41,0 0-57,0 0 1,2-1 288,3 1-368,2 0 10,8 0 28,-1 6 1,0-3 34,0 6-729,1 0 471,-8 5 1,6 0-712,-3 0 452,2 0 198,-4 0 312,-2 7 0,1 0 0,1 8 0</inkml:trace>
  <inkml:trace contextRef="#ctx0" brushRef="#br0" timeOffset="35">5119 14131 11169,'0'14'1434,"0"1"0,0-1-600,0 0-360,0 7-142,0-6 0,0 6-39,0-7 1,0 0 47,0 1-624,0-1 199,0 0 284,0-6-899,0-2 461,0-6-637,0 6 392,0-4 308,0 4 0,0-12-357,0-3 0,1-4-54,4-1-256,3 0 470,6-7 0,0 4 46,1-7 1,-1 7 284,0-2 0,-4 3 219,-1 2 0,-1 4 453,1 1 0,4 5 718,-3 0 0,-3 2-664,3 2 1,-5 2 784,4 2-755,-6 11-471,4 7 0,-3 6-162,1 1 0,0 1 316,-5 3-398,-6 3 0,-2 7 0,-7-1 0</inkml:trace>
  <inkml:trace contextRef="#ctx0" brushRef="#br0" timeOffset="36">18469 9511 8154,'0'-8'-316,"0"-5"1638,0 12-921,0-6 1,8 6-126,6-4 1,9 3 128,10-2 0,0 1-101,10-2 0,-2 3-44,11-3 0,-5 4-37,5 1 1,2-5-31,8 0 0,2 1-295,7 4 0,1 0 180,-1 0 1,1 0-202,4 0 1,3 0 108,-37 0 1,1 0-1,3 0 1,0 0 5,1 0 1,1 0-1,-2 0 1,1 0 32,0 0 0,1 0 1,1 0-1,1 0-252,2 0 0,1 0 1,4-1-1,1 0 283,-1-1 0,0-1 1,-1 3-1,0-1 11,-2-2 0,1 1 0,0 1 1,0 0-26,5 1 1,-1 0 0,-4 0 0,0 0 16,3 0 1,-2 0 0,-4 0 0,-1 0-50,3 0 0,1 0 0,-2 0 1,0 0 40,6 0 0,0 0 1,-2 0-1,0 0-61,-2 0 0,-1 0 1,0 1-1,1 0 14,0 1 1,-1 1-1,-2-2 1,0-1 9,5 3 1,0-1 0,-5-1 0,0 0-14,1-2 0,-2 2 0,-4 1 0,0 0-183,0 1 0,0-1 0,-3 1 0,-1-1 243,7-2 1,0 0 0,-2 0 0,0 0 83,2 0 1,0 0-1,-2 0 1,0 0-71,2 0 0,0 0 0,1 0 0,0 0-29,6 0 0,0 0 0,0 0 0,0 0-86,0 0 0,0 0 1,0 0-1,1 0 12,1 0 1,0 0-1,-2 0 1,0 0-270,0 0 0,0 0 0,-1 0 0,0 0 294,-4 0 1,0 0 0,1 2 0,0 1 2,-1-1 0,0 0 1,-1 2-1,0-1 15,1-1 0,0 0 0,-2 0 1,-1 0-26,-1 2 1,-1 1 0,0-3-1,-1 1 74,-1 2 0,0-1 1,2-1-1,0-1-60,2 3 0,1 0 1,-1-3-1,0 0 74,-2 3 0,1 0 1,-1-3-1,1 0 0,-1 3 1,0 0 0,3-3-1,0 1 84,4 2 1,1-1-1,0-2 0,0-1-104,-3 2 0,1-1 0,4 1 0,1 0-62,-1 0 0,0-1 1,-1 3-1,0 0 61,-1-3 1,-1 0 0,-3 3 0,1 0-8,0-3 0,0 1 1,1 1-1,0 1 50,-1-2 0,0-1 0,3 1 0,-1 0-39,-2 0 1,0-1 0,-2-1-1,0-1-24,-3 2 1,1 1-1,-1 0 1,0 0-42,3 0 0,0-1 0,2 1 0,0-1-50,0-2 0,0 0 0,1 0 0,-1 0-75,-3 0 0,1 0 1,3 0-1,0 0-229,1 0 0,1 0 0,-1-1 0,1 0-142,2-1 0,0 0 0,0-2 1,1 0 33,3-3 1,1 0 465,8-3 0,-1-1 0,-4 2 0,0-1 0,8-2 0,2-1 0,3 0 0</inkml:trace>
  <inkml:trace contextRef="#ctx0" brushRef="#br0" timeOffset="37">11759 9298 8379,'7'6'954,"0"2"-672,-7 6 0,4-5-63,1 1 1,5-1 130,-6 6 0,3-1-56,-3 0 0,-2-3-77,3 3 0,1-6-133,-1 11 1,1-11 78,-1 6 1,-4-3-207,4 4 1,2-1 88,-3 0 0,6-5-61,-5 1 1,1-7-13,-1 2 1,-2 1-284,6-1 282,1 0 0,4-5 7,0 0 1,0-2-358,1-3 0,-1-3 165,0-6 1,5 0 92,0 0 0,0 1 45,-5 4 0,5-4 66,0 4 1,0 1 19,-5-2 0,0 7 282,1-2-13,-1 4 1,0 1-113,0 0 1,0 1 97,1 4 1,-1 1-46,0 4 0,-4 2-34,-1-2 0,1 3-38,4 1 0,0-5-141,0 1 1,0-7 9,1 2 1,-1-4 31,0-1 0,2 0-177,3 0 0,-3 0 47,3 0 1,1-1-153,-1-4 1,2-3 49,-2-6 0,1 4-39,4 1 0,1-1 72,-6-4 0,2 5 205,-2-1 1,-4 7-104,4-2 0,-3 2 86,-2-2 0,1 4 130,-1-4 1,-2 5-50,-2 5 0,3-2 93,-4 6 0,4-4-26,1 5 0,-5-7-161,1 2 0,4 1 24,5-1 0,2-1-114,-3-4 1,5 0 79,5 0 1,0 0-103,1 0 0,-1 0 49,1 0 0,-1-1 38,1-4 0,-1 3-80,1-2 1,-3 2 54,-2 2 0,1 0 45,-6 0 0,5 0-35,-5 0 0,5 2 198,-5 2 1,0 0 45,-5 5 0,5-4 58,0 4 0,0-4-44,-5 5 1,5-7-94,0 1 0,4-2-141,-4-2 0,7 0 126,-3 0 1,0 0-224,0 0 1,1-2 63,4-2 0,1 1-120,-1-7 0,1 2-34,-1-1 1,-1-2-24,-3 6 0,2-5 13,-2 6 0,1-6 79,-1 5 1,3-6 45,-3 2 1,3 3-15,1 1 1,-4-1-22,-1 1 1,0-5 15,0 6 1,2-1 233,-6 5 1,5 0 35,-5 0 0,0 0 62,-5 0 0,0 0 73,1 0 1,-1 6-104,0 4 0,-4-2 277,-1 1-351,1 0 1,4 6-13,0-1 11,0-6 0,0 3-200,1-6-70,-1 6 216,0-10 0,2 10-306,3-6 121,-3 0 0,6-5-138,-3 0 0,3 0 99,6 0 1,1 0-47,-1 0 1,1-2 78,-1-3 0,0 4 16,1-4 0,-1 2-26,1-2 264,-7 4-202,5-6 0,-11 7 64,2 0 0,-2 0 144,-1 0 0,-1 0 242,0 0-264,0 0 0,0 0 26,1 0 55,5 0-77,-4 0 1,6 0 19,-3 0-112,-3 0 37,4 0 1,1-4 112,3-1-331,-4 0 99,7-1 1,-10 4-54,7-3-53,0 4 146,-2-5-65,5 4 75,-12-4 1,11 1-8,-7 0-227,0 0 216,1-1 1,-4 3-45,3-6 1,-3 5-100,-2 0 1,5-4 119,0-2-305,0 4 160,-5 0 0,0 1-510,1 0 457,-8 0 1,6 1-231,-3-1 165,-4 0 20,6 5 381,-4 0-95,7 0-255,-7 0 457,4 0-99,-10 7-116,10-6 0,-4 7 116,6-3 0,-4-4 438,-1 4-352,1-3 0,-1-1 533,1 4-250,-1-3-409,6 10 420,-1-10-245,0 10 0,0-8 90,0 5-16,1-6-186,-1 10 1,0-10 49,0 6 23,7-5-56,-5 8 0,6-10 46,-3 3-66,-3 2 1,9-3 74,-6 5 0,1-4-21,-1 4 1,-3-4-126,3 5 0,-2-6 99,2 6 0,-3-7-458,3 2 0,-2 1 181,2-1 1,-3 1-1165,3-1 0,-3-4 131,-2 4 1138,0-3 0,1 4 0,-1 2 0</inkml:trace>
  <inkml:trace contextRef="#ctx0" brushRef="#br0" timeOffset="38">13763 9425 7846,'-8'-1'-359,"4"-4"386,2 4 267,2-12-233,0 5 1,0-6 463,0 0-268,0-1 1,0 1-61,0 0 1,0-7-35,0-2 0,0-6-70,0-4 0,0 2 64,0-7 0,6-2-136,4-7 0,2-1 117,3-8 1,-1 3-177,0-13 0,7 1-196,-10 25 1,1 0-1,2 2 1,1 0 184,1-2 0,1-1 1,-2 4-1,2 0 118,1-1 0,1 0 0,19-33-184,5 5 0,0 3 320,-1 6 1,1 2-148,0 2 0,-2 4 229,-3 7 1,1 5-49,-6 4 1,0 0 54,-4 5 0,-1-2-4,1 11 0,-6-5-101,1 5 0,-6 0 301,0 5 0,-2 4-300,-2 1 1,-1 4-124,-3-4 0,-2 6-134,-4-2-733,-2 3 1,4 4 402,-6 3 1,-6 7-1687,-4 7 2083,-9 13 0,-3-9 0,-6 12 0</inkml:trace>
  <inkml:trace contextRef="#ctx0" brushRef="#br0" timeOffset="39">13593 9013 7907,'-8'0'-51,"1"0"415,7 0 870,0 0-751,0 7-320,0 0 0,5 9 145,0 3 1,6-1-65,-2 5 1,4 1-71,1 4 1,-4 1 42,-1-1 1,1-4-149,4 0 1,-1-7 40,-4 2 1,4 0-40,-4-5 1,4 2-13,1-11 0,-5-1-176,1-4 1,1 0-116,8 0 1,-3-6 128,3-3 0,3-9-481,2-1 0,2-11 279,3 2 0,-1-8-1461,1 2 1766,5-5 0,9-10 0,8-10 0</inkml:trace>
  <inkml:trace contextRef="#ctx0" brushRef="#br0" timeOffset="40">14730 7464 8043,'2'-8'0,"2"3"308,-2-3-135,4 7 0,1-7 125,2 3 1,-1 2 124,1-7-192,1 7 0,4-3 38,0 6-67,1-7 0,4 6-83,-1-4-60,1 4 0,-4 1 5,-1 0 1,0 0 110,0 0 0,-1 1-114,-4 4 1,2-2 128,-6 6 1,5 1-96,-6 4 1,1 0 22,-5 1 0,0-1-85,0 0 0,-1 2 47,-4 3 0,-3-2-119,-6 7 1,0-5-41,-1 5 0,3-6 109,2 6 1,-2-6-68,2 1 0,-1 1 58,2-1 0,2 0-207,7-5 202,0 0 0,0 1 111,0-1 0,0-5-71,0 1 0,2-7 88,3 2-110,2 3 0,8-7 13,-1 4 1,2-4-103,3-1 0,-4-1 104,4-4 0,-3 2-543,-2-6 0,5 4 228,0-5 0,-4 7-1719,-6-2 299,0-3 163,-1 7 1523,-1-5 0,-7-1 0,0-1 0</inkml:trace>
  <inkml:trace contextRef="#ctx0" brushRef="#br0" timeOffset="41">14872 7634 8043,'-14'0'1062,"6"0"47,2-6-688,6 4 1,0-4 398,0 6-448,6 0 0,8 0 596,10 0-612,3 0 0,8-6-934,3-4 1,7 2 205,3-1 372,5 6 0,-8-10 0,4 5 0</inkml:trace>
  <inkml:trace contextRef="#ctx0" brushRef="#br0" timeOffset="42">10948 12624 8443,'14'0'358,"-6"0"1,5 6-113,-4 4 1,-1 4 90,2 5-218,-1 10 0,5 7 63,1 7 1,-1 1 169,0 3-388,-6 4-68,5 6 1,-12-1 23,4 1-459,-4 0 515,6 0-1118,-6 0 1081,6 0 0,-9-7 65,-3-2-270,4-4 289,-12-8 1,7 2-30,-4-9-220,-2 2 220,10-15 0,-9 5-141,6-7 397,1-6-532,-3-2 439,6-6-437,-6 0 0,3-3-803,-1-7 1083,0 1 0,-1-24 0,-2 3 0</inkml:trace>
  <inkml:trace contextRef="#ctx0" brushRef="#br0" timeOffset="43">10977 12638 8021,'-8'-8'1799,"1"2"-1639,7 6 0,-6 2-6,-3 2-105,2 4 0,-5 8 294,2 3-883,-9-3 476,3 11 0,-4-10-802,6 7 866,-1-7 0,1 4 0,0-7 0</inkml:trace>
  <inkml:trace contextRef="#ctx0" brushRef="#br0" timeOffset="44">10948 12667 8021,'24'0'496,"-1"0"-201,1 6-1,-2 2-713,5 13 213,-5 1 32,7 12 1,-1 3 0,1 5-1</inkml:trace>
  <inkml:trace contextRef="#ctx0" brushRef="#br0" timeOffset="45">9896 13847 7951,'0'-22'664,"0"1"-221,0 7 0,0 6-248,0 2 165,0-1 69,0 6-263,0 7 0,0 12 167,0 15-483,0 3 145,-6 0 1,-1 9 183,-2-8-967,-4 8 589,5-9 1,-1 0-871,-1-2 566,7-4 38,-9-8 0,10 3 465,-3-6 0,-9 0 0,-2-5 0</inkml:trace>
  <inkml:trace contextRef="#ctx0" brushRef="#br0" timeOffset="46">9740 14003 7951,'0'-8'0,"0"0"0,0 4 745,6 2-146,-5-4-837,12 6 573,-5 0-126,6 6 0,2-3-265,3 7 26,-3-1 1,9 1-831,-6-1 573,6 1 0,-3-1-60,7 1-629,-1-7 624,-6 9 0,5-10 352,-3 3 0,-4-4 0,1-1 0</inkml:trace>
  <inkml:trace contextRef="#ctx0" brushRef="#br0" timeOffset="47">10180 13989 7951,'0'-10'0,"0"1"63,0 0 0,-4-1 172,-1 1 1,-1 5 159,1 0 1,2-3 43,-7 3-65,7-1-194,-3 5 1,1 1 24,0 4 0,-4 3-14,4 6 1,0 1-174,5-1 58,-6 0 0,4 0 178,-2 0-571,2 1 268,2-7 1,5 4 80,0-2-543,6-4 219,-10 0 153,12 1-118,-5-6-30,0 5-317,4-6 402,-4 0 1,2 0-448,-1 0 206,1 0 417,4 0 0,0 0-110,0 0-53,-6 0 277,5 0 0,-10 0-96,6 0-89,1 0 32,4 0-123,0 0 154,1 0 0,-6-1-72,0-4 0,-1 2 36,2-6 1,2 1 65,-2-2-54,-4-2 1,5 4-81,-6-7 324,6 7-107,-9-4 1,9 9-165,-6-7 923,-1 7-465,-4-3 97,0 6 1,0 0 410,7 0-588,-6 6 0,5 2 231,-6 6-576,0 7 236,0-5 1,0 6 29,0-3-444,0-4-311,0 6 282,0-7 95,0-6-94,0-2-18,-6-6 134,5-6 0,-6-2 64,7-6 0,0 0 9,0-1 0,2 6-30,3 0 262,-4 5-192,12-8 0,-5 10-24,6-3 79,0-2-48,-6 5 1,9-4-207,-2 6 192,2 6 2,-3-4-236,7 4 238,-5 0 1,4-3-85,-6 7 1,5-7-162,0 2 162,0-4 283,-5-1-226,1 0 0,-1-1 159,0-4 31,-6-3-175,5 0 1,-12-4 393,4 2-63,-4 4 146,6-7-125,-6 11-142,6-10 416,-14 10-338,6-4 0,-12 6 302,4 0-123,-4 0-286,5 0 0,-4 6 344,2 4-207,4 2 75,-1 3-416,7-1 80,0 0 4,0 0 1,7 0 12,2 1 1,4-6 142,1 1-372,0-1 156,0 5 1,-1 1 50,-3-1 54,2 0-40,-4 0 1,0 0-31,-3 1 77,-4 5-43,-1-4 1,0 5-180,0-7 121,0 6 1,-6-4-1,-3 3-301,-4-3 1,-1-2 110,-1 0-266,1 0 260,0-6 0,0 3-197,0-6 0,-1 0-248,1-5 1,5 0-13,-1 0-168,7 0 316,-3-6 536,6-2 0,-7-13 0,0-1 0</inkml:trace>
  <inkml:trace contextRef="#ctx0" brushRef="#br0" timeOffset="48">10834 14188 7951,'15'-8'0,"-1"-5"173,0 4-1,7 3 43,-6-7 257,6 5-181,-7 0 0,5-4 42,0 2-227,0-3 88,-5-1 0,0 0-32,1 0 1,-1 0-78,0-1-169,-6 1 50,5 0 83,-12 0 64,5 6 33,-12-5-23,5 12-61,-12-6 11,5 7 1,-6 2 54,0 3 1,-1 3 185,1 6 0,2 5-120,2 0-156,-3 6 75,12-9 1,-5 9-19,6-6-83,0 0 92,0-5 0,1-1-570,4-4 247,3 4 146,6-12-625,0 6 469,0-7 1,2 0-116,3 0-181,-3 0 263,11 0 0,-11-7-187,3-2 103,-4-4 111,6-1 1,-5-2 11,3-3-14,-4 4 83,6-12 0,-5 5 196,3-7-36,-10 7-43,4 2 755,-5 5-340,0 1-159,-2 0 1144,-6 6-417,0 2-203,0 6-380,0 0 0,0 6-102,0 3 1,-2 9-36,-2 1 0,2 4-102,-3-4-57,4 7 155,1-10-873,0 4 499,0-6 0,0 0-39,0 1-1035,6-7 812,-4 4 0,6-9-41,-4 7-877,-2-7 270,4 3 362,1-6-213,-6 0 913,5 0 0,-12 0 0,-2 0 0</inkml:trace>
  <inkml:trace contextRef="#ctx0" brushRef="#br0" timeOffset="49">11190 13989 7951,'-8'-8'1683,"-5"2"-1040,12-1-134,-6 6-232,14-5-10,1 6 1,12 0 207,4 0 1,4 6-42,5 3-1376,4 4 554,-1 1 260,11 0 0,-15 7 0,9 1 0</inkml:trace>
  <inkml:trace contextRef="#ctx0" brushRef="#br0" timeOffset="50">9939 14643 7979,'-8'8'458,"3"6"0,3 7-542,2 7-131,0 0 175,0 1 1,0-1 191,0 1 0,0-2-163,0-4 1,0 3-197,0-7 1,0-5 162,0-5-155,0-6 137,0 4 117,0-7-29,0 0 0,0-7 105,0-2-158,0-4-12,0-1 0,2-5 460,3 0-178,3 0 1,0 5 3,4 0-215,-4 0 0,6-1 124,1 1-520,5 6 245,-4 2 1,9 1 85,-6 0-650,6 1 453,-9 4 1,9 1-381,-6 4 268,7-3 93,-11 4 0,11-1-345,-7-1 594,0 1 0,1-5 0,-4 0 0,3 0 0,-8 0 0,-2 0 203,1 0-395,4-6 192,0 4 412,1-10-303,-7 4 0,-2-2 259,-6 1-144,0 6 85,0-10 209,0 11-223,0-4 0,-6 0 338,-2 4-353,0-4 1,-5 6 127,4 0 0,-2 1 98,1 4 0,2-2-34,3 7-288,4-7 153,-5 10-500,6-6 273,0 8-114,0-1-2,6-6-1,-5 4-759,12-10 548,-11 4 0,10-6-382,-2 0-434,2 0 385,3 0 290,-1 0 613,0 0-141,0 0 20,-6 0 0,0 5 47,-3 0 1,-2 6-43,6-2 1,-4-1 187,5 2 1,-6-2 5,6 1-411,-7-3 85,10-6 1,-5 0 172,6 0-828,-6 0 458,4 0 1,-4-1-724,6-4 436,7-3 203,-5-6 1,4-5-112,-5 0 0,-1-2 127,0 3 0,-1 0 41,-4-6 1,4 6 217,-4-6-29,-2 6 54,5-8 0,-9 10-187,7-3 1177,-7 9-348,3-2 650,-6 10-622,0-4-408,0 6 1,0 1 728,0 4-503,0 3-97,7 13-3,-6-6-231,5 12 1,-6-5 181,0 7-582,0-1 220,0 1 0,0-6 224,0 1-1463,0-7 840,0 4 1,0-7-1713,0 0 1086,0 1 318,0-8 705,0 6 0,-6-11 0,-2 4 0</inkml:trace>
  <inkml:trace contextRef="#ctx0" brushRef="#br0" timeOffset="51">10550 14728 7979,'6'-8'710,"-4"-4"-332,11 10 1,-10-6 79,6 3-84,1 4-206,10-5 1,-4 6 224,3 0 110,3 0-196,0 0 1,2 0-650,0 0 227,-1 0 184,-1 0 0,4 4-1744,-7 1 847,6 6 828,-9-3 0,4 6 0,-6 0 0</inkml:trace>
  <inkml:trace contextRef="#ctx0" brushRef="#br0" timeOffset="52">10991 14856 11294,'14'0'470,"-6"0"0,5-1-275,-4-4 1,4 2-142,1-7 0,0 2-272,0-1 164,0-4-34,1 5 1,-1-6-543,0 0 384,-6 0 170,5 6-309,-12-5 241,6 5 1,-7-1-159,0-1 406,0 7-73,0-3 0,-2 1 122,-3 0 255,-3 1-248,-6 4 1,0 0 433,0 0-285,-1 6-89,1-5 1,0 12 655,0-3-345,6 2-220,-5 2 1,12 5-5,-4 0 0,3 7 42,2-3-1274,7-2 731,7 6 1,8-12 221,6 4-2927,7 4 2713,8-8 1,7 6 0,7-7 0</inkml:trace>
  <inkml:trace contextRef="#ctx0" brushRef="#br0" timeOffset="53">9981 16121 7858,'-8'0'229,"2"0"1,6 7 379,0 2 0,-5 4-128,1 1 1,-1 2-203,5 3 0,0-3-191,0 3-105,6-4 119,-4 0 1,10-3-98,-2-2 0,4-4 105,5-6 0,-2 0-62,7 0 0,-5-6-656,5-4 294,-7-2 230,4-3 1,-7 1-296,0 0 0,-4 0 134,-1 0 0,-6-1 166,2 1 1,-5 1 82,-5 4 0,-3-2 197,-6 6 0,0 0-139,0 5 1,-2 2 99,-3 3 0,3 1 268,-3 4 328,10 2-477,-4-4-241,11 6 1,2-6-211,10-3 1,9-3 5,5-2 0,2-5-267,3 0 0,-1-11 63,1 2 1,4-3-302,0 2 0,0-4 214,-4 1 0,-6-6 95,1 5 1,-6-5 127,0 5 0,-2 0 232,-2 5 0,-6-5-59,-3 0 399,-3 0 288,-2 5-231,0 0 0,-2 6 334,-3 3 1,2 4-189,-6 1 1,6 11-156,-2 3 0,2 9 152,-2 1 1,3 3 77,-2 1-171,2 7-254,2-5 1,0 10-75,0-7 0,0 5-208,0-5 1,0 0-58,0-4 1,0-1-373,0 0 1,5-4 50,0 0 0,-1-7-1373,-4 2 552,0-3 1288,0-2 0,-12-6 0,-4-2 0</inkml:trace>
  <inkml:trace contextRef="#ctx0" brushRef="#br0" timeOffset="54">10308 16050 8666,'15'-8'1999,"5"2"-1891,4 6 0,4-1-542,5-4 1,5 3 433,10-3 0,2 4 0,7 1 0</inkml:trace>
  <inkml:trace contextRef="#ctx0" brushRef="#br0" timeOffset="55">9996 16889 9402,'4'16'594,"1"3"0,1 3-490,-1 6 0,-3 1 74,2-1 0,3 1-37,-3-1 0,1-1-144,-5-3 1,0 1 26,0-6 0,0-5-202,0-4 0,0-6-153,0 6 263,0-7-50,0 3 10,0-18 0,0 2-99,0-9 1,-1 2 104,-4-2 1,3 2 40,-2-7 1,2 5 76,2-5 0,2 5-69,2-4 0,-2 5 120,3-1 1,2 8-180,3 2 0,3 1-207,1-2 1,0 4-75,0 6 0,5 0-898,0 0 1291,0 0 0,2 6 0,1 2 0</inkml:trace>
  <inkml:trace contextRef="#ctx0" brushRef="#br0" timeOffset="56">10251 17102 7847,'-6'8'1009,"5"-1"-1148,-6-7 13,7 0 1776,0 0-1111,7 0 1,0 0-366,8 0 1,-1-7-89,0-2 1,-4 1-183,-1-2 0,1 1 43,4-5 1,-5 4-516,1 1 318,-7-1 0,3-4-104,-6 0-7,0 0 0,-1-1 117,-4 1 0,2 6 108,-7 4 1,1 2 195,-5 2 191,-1 0 0,1 0 11,0 0 1,6 2 223,3 2 1,-1 4-128,1 6 0,0 1 21,5-1 1,0 0-73,0 0 0,0 0-210,0 1 1,2-1-201,3 0 0,-2-1-45,6-4 0,1 2-339,4-6 0,0 0 75,1-5 0,3 0-358,1 0 0,5-7-45,-5-2 0,6-4 302,-1-1 1,-2 0 198,2 0 1,-7-2 312,2-3 0,-3 2 0,-2-7 0,0 0 0,1-4 0,-1 6 0,0 3 0,-4-2 30,-1 2 0,-4 5 1,4 5 1768,-6 5-1310,4-8 1,-7 12 102,0 0 1,0 6 33,0 8-199,0 7-187,0 1 1,0 6-136,0 1 0,0 4-147,0 0 1,0-4-40,0-6 0,0-4-312,0 5 1,0-7-607,0 2 1,0-8-134,0-1 1132,0-1 0,-7 5 0,0 1 0</inkml:trace>
  <inkml:trace contextRef="#ctx0" brushRef="#br0" timeOffset="57">10479 16989 7847,'0'-8'151,"6"1"0,-3 7 18,7 0 1,-1 0 603,6 0 1,5 0-773,4 0 0,-2 0-23,2 0 0,-1 0-740,6 0 1,-1 0 202,1 0 1,-6 0 558,1 0 0,0 0 0,4 0 0</inkml:trace>
  <inkml:trace contextRef="#ctx0" brushRef="#br0" timeOffset="58">10920 16946 7983,'0'8'2230,"0"-2"-1731,0-6 1,0 7-37,0 2 0,0 4-63,0 1 0,0 0-84,0 0 1,0 0-106,0 1 1,0-1-307,0 0-113,0 0-211,0 1 4,6-8-72,2 0 0,6-7 170,0 0 1,-4-2-114,-1-3 0,-1-2-190,2-8 1,2 0 163,-2-4 1,-2 3 247,1-3 0,-1 3 45,2 2 1,-3 1 754,-2 4 8,-3 2-16,4 1 1,-4 5-302,2-4 0,-2 5 105,3 5 1,-2-2 236,2 6 1,-2 1 244,6 4-865,1 0 1,4 0-241,0 0 0,-4-4-349,-1-1 1,-1-4 35,1 5 0,4-7-587,-3 2 1,-3-4 1134,3-1 0,-1 0 0,6 0 0</inkml:trace>
  <inkml:trace contextRef="#ctx0" brushRef="#br0" timeOffset="59">11346 16946 7847,'0'9'402,"0"1"1,0-5 521,0 4-466,0 1 1,-1 4-114,-4 0 0,3 0 57,-2 0 0,2-4 109,2-1-44,0 1-246,0-2 126,-6 4 8,4-10-131,-4 4 1,6-7-216,0-4 0,0 2-166,0-7 0,0 1-437,0-5 372,6-1 1,2 1-90,6 0 1,0 0 66,1 0 0,-1 4 51,0 1 1,0 1 32,1-2 1,-6 4-287,0 6-281,1-6 220,4 4 1,-4-3 506,-1 10 0,-6 3 0,4 6 0</inkml:trace>
  <inkml:trace contextRef="#ctx0" brushRef="#br0" timeOffset="60">11645 17003 10458,'0'14'1177,"0"0"0,0 0-727,0 1 0,0-1-36,0 0 0,0-4-245,0-1 1,0 1 253,0 4-533,0-6-232,0 4-240,0-10 352,0 4 0,0-6 1,5-1-60,-1-4 0,3-3-200,-3-6 1,-1 0 83,7-1 0,-1 1 68,6 0 1,-1 0 454,0-1 1,-4 3 226,-1 2 0,1-1 295,4 7 1,0-3-277,0 3 1,0 2 820,1-3-531,-1 4 0,0 7 348,0 3 1,-4 4-479,-1 1 0,-4 0-176,4 1 0,-5 0-1118,0 4 1,3-1 280,-3 6 489,1-1 0,-5 6 0,0-1 0</inkml:trace>
  <inkml:trace contextRef="#ctx0" brushRef="#br0" timeOffset="61">13721 10392 7952,'0'-8'-65,"0"-4"861,0 10-142,6-4-433,-5 6 1,7 0 60,-3 0 0,-2 6-47,7 4 1,-2 9 336,1 4-406,4 4 0,-7 3-48,4 3-166,2-3 113,-4 11 1,2-11-111,-1 4 0,-1-6 240,1-4-363,4-4 140,-11-6 0,9-4 46,-7-1 1,3-5 18,-3 0 1,0-2-60,5-2 268,-6-6-127,10-9 1,-10-2-280,7-7 212,-7 1 1,8-11 137,-6 1 1,1-5-67,-1 5 0,-4-5 44,4 5 0,-2 0-73,2 4 1,-4 3-33,4 2 0,-2 3-36,2 7-285,-3 0-52,10 0 1,-9 6-433,7 3 1,-5 5-1115,4 5 873,1 9 551,-3 2 1,5 11 431,-8-4 0,7 11 0,-3 2 0</inkml:trace>
  <inkml:trace contextRef="#ctx0" brushRef="#br0" timeOffset="62">14318 10662 7952,'0'-14'-164,"0"0"-41,0 0 0,-2-1 995,-3 1-429,4 0 1,-12 5 331,4-1 0,-4 5-227,-1-4 0,4 6-22,1-2 1,-1 5-116,-4 5 1,0-1-208,0 11 0,4-3 57,1 12 1,4-7-413,-4 2 237,5 3 0,-2-6-96,6 3 68,0-3 0,5-7-382,0 1 0,6-7 176,-2 2 1,4-4-99,1-1 0,0 0 112,0 0 1,2-4-91,3-1 1,-3-8-24,3-1 443,-3 0-90,-8-7 1,4 9-144,-2 2 308,-4-2 233,7 10-149,-12-4-92,6 6 400,-7 6-367,0 2 1,0 11 145,0 0-463,0 0 58,0-5 227,6 6-733,2-4 405,0 5 1,4-13-608,-2-4 506,2-2 0,3-2-87,-1 0 0,-1-2 72,-4-2 0,4-4-91,-4-6 0,-1-1 57,1 1 1,-5-2 296,0-3 1,0 4-63,0-4 0,-2 3 330,3 2 1,-4-1-120,-1 1 797,0 6-322,0-4 157,0 10-502,0-4 0,2 14 481,3 6-477,-4 0 0,5 13 301,-6-3-215,7-4-204,-6 7 1,7-10 166,-3 7-460,-3-6 254,4 2-392,-6-6 186,6-6-42,-4 5 22,4-12 177,-6 6 443,0-7-336,0 0 1,0-7-15,0-2 85,0-4-173,6-7 0,-2 2 456,5-5-276,0 5 0,6-4 106,-1 3-348,0 10 46,0-10 0,1 12-1655,-1-2 1096,0-4 0,0 12 492,0-4 0,7 16 0,1 5 0</inkml:trace>
  <inkml:trace contextRef="#ctx0" brushRef="#br0" timeOffset="63">15213 10392 7936,'0'-8'225,"0"2"333,0 0-394,0-2 1,0-2 69,0 1 0,-1 6-14,-4-2 0,2-1-347,-7 1 177,1-6 0,-5 8 29,0-7 149,-1 7-135,1-3-60,0-1 26,0 6 32,6-6 69,1 7-240,7 0 162,0 0 0,0 7 1,0 2 0,-1 5-28,-4 5 0,4 4 17,-4 5 1,3 0-37,2 1 1,0 1 3,0 3 0,0-3-37,0 3 1,0-3 52,0-1 0,0-2-121,0-4 1,0-1 73,0-3 0,5-3-462,0 3 1,6-5 182,-2-4 0,4 1-461,1-6 1,0 1 730,1-1 0,5-4 0,2 5 0</inkml:trace>
  <inkml:trace contextRef="#ctx0" brushRef="#br0" timeOffset="64">15341 10463 8004,'0'-8'1470,"0"2"-944,0 6 711,0 0-1053,7 0 1,1 0-116,6 0 1,0 0 100,0 0 0,0 0-42,1 0 1,-1-5 70,0 1 0,0-1-289,1 5 0,-6-2 39,1-2-207,-1 2-82,5-4 188,0 6 0,-6 6 45,-3 3 0,-3 4 104,-2 1 1,0 5-84,0 0 1,-7 6 66,-2-1 1,-2 1 10,1-1 1,-2-2-17,2-3 0,2-3 128,-1 3 1,6-3-10,-2-2 1,3 0 103,2 0 0,0-4-98,0-1-54,0 1 0,0-1-199,0 1 1,2-7 123,3 2 0,-2-4-147,6-1 1,1 0 100,4 0 1,0 0-638,0 0 1,1 0-9,-1 0 0,-1-1-945,-4-4 1664,4 3 0,-12-10 0,6 4 0</inkml:trace>
  <inkml:trace contextRef="#ctx0" brushRef="#br0" timeOffset="65">15412 10591 8004,'-7'-14'0,"-6"6"1214,11-5-722,-4 12 1,4-5 473,-2 6-183,2 0-717,8 0 1,9 0-650,8 0 1,4 0 357,-3 0 0,1 0-645,-1 0 0,1-5 483,-6 0 0,5 0 387,-5 5 0,6-6 0,-3-2 0</inkml:trace>
  <inkml:trace contextRef="#ctx0" brushRef="#br0" timeOffset="66">15725 10350 7996,'-8'0'174,"2"0"-194,6 0-32,0 0 38,6-7 0,2 6 1,6-4 1,1 3-1,-1 2 1,-5 0-3,1 0 1,-1 0-5,6 0 1560,-1 0-708,-6 0-585,4 0-160,-4 0 1,2 0 58,-1 0-400,-6 0 64,4 0-14,-7 0 65,0 0 97,6 0-1,-4 0 338,4 0-205,-6 0 2689,0 0-2667,0 7 0,0-4-9,0 6 0,0 6-84,0 3 1,0 1-1,0-4 0,0 4 56,0 0 1,0 1-21,0-1 1,0 2-10,0 2 1,0 3 12,0-8 1,0 6 7,0-5 0,0 2 55,0-2 0,0-4-6,0 4 1,1-3 17,4-2 1,-3 1 161,3-1 1,-4-5-46,-1 1 0,0-5 132,0 4-178,0-6 98,0 3-259,0-6 1,-6 2-427,-4 3 0,-9-4-1402,-4 4 1783,-4 3 0,-8-6 0,-1 4 0</inkml:trace>
  <inkml:trace contextRef="#ctx0" brushRef="#br0" timeOffset="67">16465 10549 7617,'0'-8'1628,"0"1"-925,0 7-150,0-6-399,0 4 75,6-4-143,2 6 1,6 0 120,0 0 1,-4 0-160,-1 0 1,1 0 43,4 0 0,0 0-110,0 0 0,1 0-12,-1 0 0,0 0-220,0 0 0,-4 0-631,-1 0 1,1 0 17,4 0-170,-6 0 1033,4 6 0,-10 2 0,4 7 0</inkml:trace>
  <inkml:trace contextRef="#ctx0" brushRef="#br0" timeOffset="68">16393 10705 7931,'0'8'471,"0"-2"1,2-6-270,3 0 890,-4 0-251,6 0-205,-1 0-449,8 0-8,2 0 0,6 0 178,-3 0-663,3 0 263,7 0 43,-1 0 0,7 0 0,1 0 0</inkml:trace>
  <inkml:trace contextRef="#ctx0" brushRef="#br0" timeOffset="69">16991 10449 7966,'0'-14'104,"0"6"767,0-5-147,0 12-332,0-6 0,1 11-119,4 5 1,-2 2 14,7 13 1,-6 4-98,6 5 0,-2 2-149,1-2 1,4-3 97,-4 4 0,-1-6-110,2-4 1,-1 1 127,5-6 0,-4-2 138,-1-7-300,-6-4-132,10-6 69,-11 0 130,10 0 234,-4 0-120,0-6 0,3-7-202,-6-6 129,6-6 0,-3 4-176,6-2 0,-4-4 132,-1 3 0,-6 2-183,2-2 1,1 2 56,-1-2 0,0 4-293,-5 6 0,1 0 131,4-1 1,-3 6-1722,2-1 982,-2 7 967,4-3 0,2 12 0,6 2 0</inkml:trace>
  <inkml:trace contextRef="#ctx0" brushRef="#br0" timeOffset="70">17559 10634 7901,'-6'-8'182,"3"-3"324,-7 6-180,1 0 42,-5 5-178,-1 0 0,1 0 603,0 0-455,0 0 1,0 0 4,-1 0 0,1 7-59,0 2 1,4 4-201,1 1 0,6 0 288,-2 1-407,4-1 1,2-2 91,4-2 1,-2 1-512,6-6 229,1-1 0,4-4-104,0 0 0,1 0 70,-1 0 1,0 0-518,0 0 327,0-6 97,1 4 364,-1-4 0,-5 6-191,1 0 452,-7 0 1,5 2-20,-3 2 1,-4 0 495,4 5-633,3 1 0,-5 2-19,7-2 0,-6 1-299,6-6 198,-1 6 1,5-10-539,1 4 0,-6-4 234,1-1 1,-6 0-667,6 0 167,-7-6 224,10-2 320,-5-6 1,-1 0 246,-2 0 1,-2 4-83,2 1 0,-3-1 119,2-4 0,-2 0-38,-2 0 0,0 4 1064,0 1-488,6 5 145,-4-8 0,6 10-221,-3-3 1,-2 5-56,6 5 0,-6 3-207,2 6 0,1 1 1,-1-1 1,1 2-341,-1 2 1,-3-2 129,2 3 1,-2-8-59,-2-1 0,2-5-40,2 4-446,-2-6 266,4 3 177,-6-6 95,0 0 234,0-6-19,0-2 1,0-6-49,0 0 1,5 0 426,0-1-352,6 1 1,-8 0 18,6 0 1,-4 4-235,5 1 0,-2 4-183,1-4 0,4 5-705,-4 0 0,4 2 476,1 2 0,0 0-948,0 0 1,1 0 1325,-1 0 0,6 0 0,3 0 0</inkml:trace>
  <inkml:trace contextRef="#ctx0" brushRef="#br0" timeOffset="71">18313 10421 7957,'0'-15'315,"0"1"-71,0 6-152,0-4 962,0 4-239,0-6-142,0-1-384,0 1 1,-5 5 7,0-1 1,-1 5 430,1-4-626,4 6 1,-7-5 280,3 3-359,4 4 0,-7-6 211,3 7-444,3 0 54,-4 0-83,6 0-435,0 0 493,-6 0 1,4 7 181,-3 2 0,2 5-65,-2 5 0,4-3 217,-4 3 1,4 3-115,1 2 1,0 1 108,0-1 0,0 3-8,0-4 0,0 3-33,0-3 1,0 4 38,0-3 0,0 1-53,0-1 0,0 1 63,0-6 0,0 0-85,0-5 1,1 0 321,4 1-285,-4-1 1,7-2 1,-3-2 0,-2-4-85,7-6 1,-6 0-144,6 0 0,-1 0-256,6 0 0,4 0 201,0 0 0,4-4 172,-4-1 0,7-6 0,-4 3 0</inkml:trace>
  <inkml:trace contextRef="#ctx0" brushRef="#br0" timeOffset="72">18555 10250 8076,'7'0'-588,"6"0"1,-5 5 1113,6 0 358,0 12-571,1-8 1,-1 18 269,0-3-347,-6 9 1,3-1-386,-6 6 0,1-8 98,-1-2 1,-4 0-42,4-4 0,-3-3 99,-2-2 1,0-8-33,0-2 141,0-6 282,0 4-144,0-7 231,0 0-281,0-7 1,0 4-71,0-6 0,0-1-12,0-4 1,0 0 24,0 0 1,1-2-29,4-3 1,-2 5 21,7-1 0,-2-4-50,1 5 1,4-3-43,-4 3 1,4 1-99,1 4 0,-4-4 13,-1 3 0,1-1 61,4 2 0,-5 1-701,1 3 0,-6 4-71,6-4-328,-7 3 1,5 4 1074,-3 3 0,-10 3 0,3 6 0</inkml:trace>
  <inkml:trace contextRef="#ctx0" brushRef="#br0" timeOffset="73">18867 10520 8058,'7'8'689,"-6"-2"1,7-1-582,-3 0 1,-4 6 123,4-2 1,-2 4 457,2 1 0,-3 2-244,2 3 1,0-3-182,0 3 0,-2-8-199,3-2 0,-2-1-481,2 2-931,-4 2 912,5-10-725,-6 4 419,0-6-250,0 0 0,0-6 990,0-4 0,-6-9 0,-2-3 0</inkml:trace>
  <inkml:trace contextRef="#ctx0" brushRef="#br0" timeOffset="74">18768 10108 8058,'0'-10'1040,"0"1"-103,0 6-355,0-4-117,0 7-160,0 7 1,1 1 41,4 6-236,-3 0 125,10 0-362,-4 1 0,7-6-399,-1 0 398,0-5 1,5 2-65,0-6 1,0-5 73,-5 0 0,5-4 130,0 4 0,0-4 13,-5 4 0,0-4 282,1 4-151,-1 0 42,0 5 1,-1 2-422,-4 2 1,-3 1 123,-6 9 0,0-1 98,0 11 0,-12-1 0,-4 6 0</inkml:trace>
  <inkml:trace contextRef="#ctx0" brushRef="#br0" timeOffset="75">19337 10421 7996,'-8'-7'0,"1"6"0,7-7 613,0 3-270,0 4 0,-1-6 300,-4 7 89,3 0-485,-4 0 118,6 0-247,6 0 0,2 10 81,7-1 1,-6 12-209,1-7 0,-1 3 40,5-2 0,0-1-131,1 0 1,-3 0-425,-2 0 1,2-6 84,-2-3-890,3 3 524,1-7-513,-6 12 536,4-11 782,-10 4 0,4-12 0,-6-2 0</inkml:trace>
  <inkml:trace contextRef="#ctx0" brushRef="#br0" timeOffset="76">19479 10392 7996,'0'-8'-517,"-2"2"663,-3 6 1,2 0 53,-6 0 0,-1 2 151,-4 2 0,0 6-296,0 9 0,-5-2 33,0 7 1,0-7-367,5 2 1,-1 2 156,1-2 1,6 0-359,3-5 0,-1-5 4,1 1 475,1-1 0,10 5 0,2 1 0</inkml:trace>
  <inkml:trace contextRef="#ctx0" brushRef="#br0" timeOffset="77">19706 10506 8013,'8'0'852,"-2"0"0,-4 0-248,3 0-549,-4 6 144,6 2 1,-6 6 142,4 1 168,-3-1-198,4 0 0,-5 5-783,4 0 370,-3 0 0,6-5-423,-4 0 0,0 4 524,5-4 0,1 3 0,4-9 0</inkml:trace>
  <inkml:trace contextRef="#ctx0" brushRef="#br0" timeOffset="78">20389 10506 7927,'14'-6'1091,"-5"4"-634,1-3 0,-1 4-163,6 1 1,-1 0-1,0 0 1,0 0-62,0 0 0,1-5-280,-1 0 1,0 1 97,0 4 1,5 0-592,0 0 0,-1-2-16,-9-3 0,4 4-425,-4-4 1,-1 3 980,2 2 0,-7-6 0,3-2 0</inkml:trace>
  <inkml:trace contextRef="#ctx0" brushRef="#br0" timeOffset="79">20559 10307 7927,'-8'6'407,"2"-3"-285,6 7 0,0-1 166,0 6 0,0 0-53,0 4 0,0 8-107,0 6 1,0 1-745,0-6 0,0 0 294,0 1 1,5-2 321,0-4 0,6 4 0,-3-5 0</inkml:trace>
  <inkml:trace contextRef="#ctx0" brushRef="#br0" timeOffset="80">21156 10207 8012,'8'0'558,"5"0"-280,-11 0 0,9 7 3,-7 2 280,7 10-259,-3-3 1,2 11 67,-1-4-563,-6 4 181,4 2 1,-3-1 83,1 1 0,0-3-113,-5-2 0,0-3-254,0-7 98,0 0-236,6 0 233,-4-6 67,4-1 364,-6-7 88,0 0-313,-6-7 1,4-1 16,-2-6 67,2 0-64,2 0 1,0-5-3,0 0 24,0-6 1,2 9 108,2-3 1,-1 3-108,7 2 0,-5 0-47,4-1 0,-4 6 48,4-1-477,1 7 0,4-3 203,0 6 0,0 0-762,1 0 0,-6 1 985,1 4 0,-1-3 0,5 4 0</inkml:trace>
  <inkml:trace contextRef="#ctx0" brushRef="#br0" timeOffset="81">21412 10506 8003,'8'2'-262,"-3"2"108,3-2 411,0 4 0,6-6 442,0 0 1,-4 0-63,-1 0-244,1 0 114,4 0-109,-6 6-332,4 2 24,-10 0 0,9 5 100,-6-4-82,0 4 1,-5-4 32,0 1 1,0-1 199,0 6-114,-7-1-431,6 0 52,-6-6 257,1 5-587,4-12 259,-4 12 28,6-12-509,0 6 473,0-7 0,2 0-417,2 0 292,4 0 72,13-7-554,-5 0 481,4-8 1,-6 1-177,1 0-21,-7 0 269,4-1 0,-10-4 285,2 1 0,4-8 0,0 4 0</inkml:trace>
  <inkml:trace contextRef="#ctx0" brushRef="#br0" timeOffset="82">21284 10108 8003,'-1'-8'520,"-4"3"7,4 4-196,-6 1-6,7 0 0,0 1 82,0 4 42,0 3-260,0 6 0,2-1-224,3-4 1,2-1 2,8-3 0,-1-4 110,0 4 1,0-3-117,0-2 0,5-5 77,0 0 1,5 1 37,-5 4 0,0-5-21,-5 0 1,5 0-59,0 5 1,-5 0 145,-4 0-543,-1 7-25,6 1 1,-3 6-288,-2 0 1,-2-5-1126,-4 1 1836,-2-1 0,4 6 0,-6-1 0</inkml:trace>
  <inkml:trace contextRef="#ctx0" brushRef="#br0" timeOffset="83">22095 10264 9463,'6'14'584,"4"1"0,-2 4-359,1 0 1,2 0-241,8-5 0,-3 0 114,3 0 1,-3 0-432,-2 1 1,0-1-51,0 0 0,0-4-938,1-1 394,-1-6-313,0 4 1239,0-7 0,1 0 0,-1 0 0</inkml:trace>
  <inkml:trace contextRef="#ctx0" brushRef="#br0" timeOffset="84">22337 10264 7987,'-10'0'334,"1"0"0,-1 5-26,-4 0 1,3 6-84,-3-2 0,1 9-105,-11 1 0,7 6-131,-2-1 1,3-2-51,2 1 1,0-5-619,-1 1-579,8-3 684,0-2-5,7 0 579,7-6 0,0-2 0,8-6 0</inkml:trace>
  <inkml:trace contextRef="#ctx0" brushRef="#br0" timeOffset="85">22479 10392 7987,'14'2'121,"0"3"55,0-4 0,-1 12 338,-4-4 0,-2-1 21,-7 2-386,0-1 1,0 5 149,0 1-420,0-1 120,-7 0 1,4 0 238,-6 0-184,6 1 170,-10-8-110,11 6 95,-10-11-138,10 4-312,-4-6-239,6 0 0,1 0 254,4 0 1,-2 0-505,7 0 0,1 0 322,8 0 1,-3-6 407,3-4 0,3-2 0,0-3 0</inkml:trace>
  <inkml:trace contextRef="#ctx0" brushRef="#br0" timeOffset="86">22692 10136 7978,'0'-8'0,"-2"2"0,-2 6 493,2 0-43,-4 0 292,6 0-187,0 0-363,6 0 0,-3 0-79,7 0-134,-1 0 0,5 0 107,1 0 0,-1-1-74,0-4 0,0 3 68,0-3 0,-4 4-157,-1 1 64,1 0 0,-1 0-117,1 0 145,-7 0 0,5 0 24,-3 0 71,-4 6-76,6 2 0,-7 2 385,0-1-321,0 1 1,0 4 246,0 0 1,4 0 69,1 0 0,0 1 49,-5-1 0,0 2 147,0 3 1,0 1-179,0 4 0,0 1-63,0-6 1,0 5-111,0-5 1,-2 4 101,-3-4 0,4 5-138,-4-5 1,-1 0-194,1-5 1,-1 0-70,1 1 1,-3-1-250,-6 0 1,-2 2-1695,-3 3 1,-11-2 1980,-13 7 0,-12 0 0,-10 4 0</inkml:trace>
  <inkml:trace contextRef="#ctx0" brushRef="#br0" timeOffset="87">16493 11729 9092,'0'-8'1011,"0"1"-601,0 7-148,6 0 1,-3 0-204,7 0 1,-1 0 46,6 0-177,-1-6 1,0 4 147,0-2 1,-4 1-134,-1-2 0,1 3 9,4-3 0,-5 4-74,1 1 0,-5 0-85,4 0 0,-4 0 16,4 0 0,-4 0-92,5 0 0,-6 0-328,6 0 1,-5 0-993,4 0 1602,1 0 0,4 0 0,0 0 0</inkml:trace>
  <inkml:trace contextRef="#ctx0" brushRef="#br0" timeOffset="88">16536 11999 12646,'14'0'443,"-5"0"-222,1 0 0,1 0 176,8 0-400,-3 0 58,4 0 0,-4-5-479,3 0 0,1 0 253,4 5 1,5 0 170,-1 0 0,0 0 0,7 0 0</inkml:trace>
  <inkml:trace contextRef="#ctx0" brushRef="#br0" timeOffset="89">17659 11544 8010,'0'-8'-349,"-2"-3"198,-2 6 112,2-6 0,-11 9 519,5-4-266,1 0 0,-6 4-192,3-3-66,4 4 0,-7 1-49,4 0 1,-4 0 126,-1 0 0,5 0 38,-1 0 1,5 0-43,-4 0 0,4 5 118,-4-1 0,4 1-100,-4-5 340,5 0-70,-8 0 165,10 0-509,-4 0 0,6 2 89,0 2 1,0 4 143,0 7 1,0-1-104,0 0 1,0 6-35,0 4 1,0 3 13,0 1 0,0 1-89,0-1 1,0 6 43,0-1 0,0 0-94,0-5 1,0 1-34,0-1 0,0-4 100,0 0 0,0-6-130,0 6 1,1-8 120,4-2 0,-3 0-12,2-4 0,3-2-8,-2 1 95,6-6 1,-4 4-39,8-7 0,-1 0 100,0 0 0,0 0-103,1 0 0,-1 0-12,0 0 0,0-2-587,0-3 376,1-2 1,-1-1-46,0 3-1052,0-3 821,1 0 1,-6-1-494,0-1 955,-5 1 0,-4-12 0,-8-1 0</inkml:trace>
  <inkml:trace contextRef="#ctx0" brushRef="#br0" timeOffset="90">17502 11828 8010,'-7'0'604,"0"-6"-34,7 4-208,-6-4-372,4 6 0,2-5 239,10 0 181,2 1-278,3 4 1,-1-5 131,0 0-693,7 0 337,-6 5 0,11-4-260,-7-1 256,0-6 0,-5 9-1136,0-2 606,0 2-455,1 2 1081,-8-6 0,0 4 0,-7-4 0</inkml:trace>
  <inkml:trace contextRef="#ctx0" brushRef="#br0" timeOffset="91">17588 11586 8010,'0'-8'-245,"0"2"624,0 6 0,0 6 365,0 4 1,0 7-310,0 2 0,0 7-167,0-3 0,0 4-262,0 2 0,0 4 117,0 0 0,0-3-500,0-2 0,1-4 262,4 4 0,-3 1-1512,2-5 1627,4 2 0,0-3 0,6-3 0</inkml:trace>
  <inkml:trace contextRef="#ctx0" brushRef="#br0" timeOffset="92">18142 11501 7946,'0'-8'0,"-4"0"0,-1 4-176,0 2 105,-1-4 1,4 4 481,-3-3-209,-2 4 0,3-6-15,-5 7 72,6 0-275,-10 0 145,5 0-209,0 0 123,-4 0 1,8 0-144,-5 0 166,6 0-26,-10 0 180,12 0-128,-6 0 54,1 0-33,4 0-67,-4 0-2,6 0-32,0 0 0,0 7 157,0 2-86,0 4 0,0 6-94,0 0 1,0 1 55,0-1 0,0-3-98,0 3 0,0 2 92,0-2 1,0 4-134,0-4 1,0 5 61,0-5 0,0 5 26,0-6 1,0 1 6,0-4 1,0 0-5,0 4 1,0-3 103,0 3 0,0-3-83,0-2 5,0 0 1,0 1 7,0-1 1,0-5-24,0 1 1,0-6 17,0 6 0,2-7-27,2 2 77,-2-4-2,4-1 99,-6 0 1,0 2-1,0 3 24,7-4 0,-4 6 36,6-7 42,-6 0-117,10 0-71,-5 0 1,6 0-118,0 0 0,1 0-216,-1 0 1,0 0 245,0 0 0,7-7 0,1-1 0</inkml:trace>
  <inkml:trace contextRef="#ctx0" brushRef="#br0" timeOffset="93">18626 11586 7914,'-7'-8'-190,"6"2"0,-6 5 672,7-4-282,-6 3 1,3-4-159,-6 6 0,4 2 101,-5 2 1,6 4 9,-6 6 0,2 1-47,-1-1 0,1 5-1,3 0 1,3 6-18,-2-1 1,2-2-68,2 2 0,0-6-187,0 6 0,2-6 70,2 0 0,0-2-282,5-2 1,1-4 150,4-1 0,0-5-364,0 0 1,0-2-8,1-2 598,-1 0 0,0 0 0,0 0 0</inkml:trace>
  <inkml:trace contextRef="#ctx0" brushRef="#br0" timeOffset="94">18796 11558 7914,'2'14'169,"3"0"0,-4 1 195,4-1 1,1 5-270,-1 0 1,0 4-165,-5-4 0,1 2-76,4-2 227,-3-3 0,4 4-354,-6-6 112,0-6-130,0-1 307,0-7 101,0 0 4,0-7 0,0 4-101,0-6 1,0-1 18,0-4 0,5 0 43,-1 0 0,3-1-28,-3 1 0,0 0 66,5 0 0,-4 4-19,4 1-135,1-1 0,4-2-242,0 2 0,-4 4 109,-1 6 1,-4 0-842,4 0 535,1 0 472,-2 6 0,4 2 0,-4 6 0</inkml:trace>
  <inkml:trace contextRef="#ctx0" brushRef="#br0" timeOffset="95">19010 11757 8185,'7'0'569,"0"0"0,-7 2-163,0 2 1,0 4-28,0 6 1,0 1-518,0-1 0,0 0 178,0 0 0,5 0-1401,-1 1 902,1-1 459,-5 0 0,6 0 0,2 1 0</inkml:trace>
  <inkml:trace contextRef="#ctx0" brushRef="#br0" timeOffset="96">18853 11458 8604,'0'8'219,"0"-1"0,6-7-308,4 0 0,3 0 73,1 0 1,0 0-76,0 0 0,2-7 50,3-2 0,-3-2-15,3 1 0,-3-1 149,-2 7 1,0-6 130,0 5 1,0-1 172,1 1-324,-1 4 0,-5-6-55,1 7 86,-7 7 1,5 1-369,-3 6 1,-4 2 103,4 3 1,-3-4-1041,-2 4 1200,0-3 0,0-2 0,0 1 0</inkml:trace>
  <inkml:trace contextRef="#ctx0" brushRef="#br0" timeOffset="97">19393 11629 9037,'7'8'589,"-4"5"-501,6-4 1,-1 8 74,2 2 1,2 0-217,-2-4 1,3-1-42,1 0 0,0 0-145,0 0 1,0-1-68,1-3 1,-1 1 157,0-7 1,-1 3-816,-4-3 613,4-2 0,-10 4-100,6-6 450,-5 0 0,2 0 0,-6 0 0</inkml:trace>
  <inkml:trace contextRef="#ctx0" brushRef="#br0" timeOffset="98">19621 11657 7987,'-10'0'359,"1"0"0,-1 2-241,-4 3 0,-5 4 199,0 10-196,-6-3 0,9 9 88,-3-6-936,4 7 529,0-11 0,3 6-492,2-7 1,4 0 689,6 0 0,-6 1 0,-2-1 0</inkml:trace>
  <inkml:trace contextRef="#ctx0" brushRef="#br0" timeOffset="99">20005 11771 8413,'14'-8'1418,"0"0"-1146,0 4 1,1 2-219,-1-3 0,6 2 137,4-2 0,-2 4-221,2-4 0,0 4-279,4 1 0,1 0-912,-1 0 720,-6 0 1,3 0 500,-6 0 0,0 0 0,-5 0 0</inkml:trace>
  <inkml:trace contextRef="#ctx0" brushRef="#br0" timeOffset="100">20190 11601 9463,'8'1'333,"-4"4"1,-2 9 57,-2 10 0,0 3-831,0 1 321,0 1 0,1-1 55,4 0-1117,-3 1 818,4-7 0,-1 0 363,0-3 0,6-3 0,-3 4 0</inkml:trace>
  <inkml:trace contextRef="#ctx0" brushRef="#br0" timeOffset="101">20574 11515 7920,'14'7'865,"-2"1"-1054,-2 6 1,1 2 358,-6 2 0,1 0 747,-1 6-762,-4-7 0,10 8-62,-6-6 0,0 5 118,-5-5-656,0-7 162,6 1 257,-4-5-213,4 6 78,-6-6 140,0-2-165,0-6 233,0 0 0,5-6 56,0-3 1,-1-4-97,-4-1 0,5-5 43,0 0 1,4 0-8,-4 5 1,4-1-28,-4 1 0,6 0 30,-1 0 1,-2 4-472,1 1 0,1 6-53,4-2 0,0 3-702,0 2 1180,-6 0 0,11-6 0,-3-2 0</inkml:trace>
  <inkml:trace contextRef="#ctx0" brushRef="#br0" timeOffset="102">20815 11785 7920,'10'0'0,"-1"0"0,1 0 339,4 0 0,0 0-226,0 0 1,-1-1 966,-4-4-475,4 4-193,-5-6 3,6 7 136,-6 0-196,5 0-418,-5 0 180,0 0 140,-2 7-110,-6 0 17,0 8 0,-5 4-96,0 0-51,-6-1 1,5-3 80,-4-1 1,3-1-291,2-4 164,3 4-277,-4-12 114,6 6 152,0-7-292,0 0 207,6 0 0,2 0 8,6 0-286,1 0 204,-7-7 1,4 1-97,-2-4-745,-4-2 600,7 4 0,-12-8-827,4-3 632,-4 3 209,-1-4-91,0 6 516,-6-7 0,-2-1 0,-6-6 0</inkml:trace>
  <inkml:trace contextRef="#ctx0" brushRef="#br0" timeOffset="103">20844 11416 7920,'-15'0'268,"1"0"-231,6 0 0,-4 0 10,10 0 909,-4 0-167,6 0-160,-7 0-274,6 6-9,-5 2-307,6 6 0,6-1-34,3-4 1,-1-2 53,2-7 120,-1 0-294,5 0 88,7 0 1,-5 0 268,3 0-412,3-7 85,-6 6 1,4-12 167,-6 4-252,1 2 97,5 1 0,-9 1-120,3 1-48,-3-1 265,4 5-1220,-1 0 350,-6 0 400,4 6-905,-4 2 1350,0 6 0,5 0 0,-5 1 0</inkml:trace>
  <inkml:trace contextRef="#ctx0" brushRef="#br0" timeOffset="104">21213 11558 7920,'8'6'1121,"5"-4"-510,-12 10 201,12-4-352,-5 7 1,6-1-107,-6-6-163,5 4 1,-5-4 136,6 6-406,0 1 131,0-1 0,0-5 255,1 1-773,-1-1 415,0-1 0,-4 3-1136,-1-6 521,1 0 258,-3 1-925,6-4 569,-5 4-72,0-6-75,-2 0 910,-6 0 0,7-6 0,0-2 0</inkml:trace>
  <inkml:trace contextRef="#ctx0" brushRef="#br0" timeOffset="105">21483 11572 7920,'-1'-8'275,"-4"4"-275,4 2 1163,-6 2-691,7 0 1,-6 2 236,-4 2-267,-2 4-278,-2 13 0,-1-4-282,1 7 141,0-1 1,0 1 193,-1 0-1242,8-7 564,-6 4 282,11-7-468,-4 0 276,6-6 91,0 5-745,0-12 546,0 6 0,2-7-275,2 0 754,4 0 0,6 0 0,1 0 0</inkml:trace>
  <inkml:trace contextRef="#ctx0" brushRef="#br0" timeOffset="106">21583 11743 7920,'14'6'1574,"0"-4"-976,-6 10 679,5-10-629,-11 11-214,4-12 510,0 5-196,-4 1-169,4 1-485,-6 6 83,0 0 1,0-4 12,0-1 1,0-4 162,0 4-478,0-6 169,0 10 171,0-11-950,6 4 541,2-6 0,11 0-2440,0 0 1238,6 0 1396,-2 0 0,11-13 0,3-3 0</inkml:trace>
  <inkml:trace contextRef="#ctx0" brushRef="#br0" timeOffset="107">22308 11743 8334,'14'-7'2955,"7"6"-2507,3-4 1,-2 2-168,1-2 1,6 4-1560,4-4 642,6 3 535,-2 2 0,-1-6 1,-1-2-1</inkml:trace>
  <inkml:trace contextRef="#ctx0" brushRef="#br0" timeOffset="108">23190 11473 8089,'0'-15'1040,"0"8"-599,0-6 1,0 10-537,0-7 1,-2 7 63,-3-2 353,4 4-146,-12-6 1,10 6-33,-7-4 0,6 4-164,-6 1 0,5 0-119,-4 0 146,-1 0 0,1 0 96,0 0 0,4 0-151,-5 0 1,6 0 59,-6 0 118,7 0 31,-3 0-233,-1 0-29,6 0 53,-12 0 151,12 6-36,-12-5-234,11 12 86,-4-5 0,1 1 119,0 1-163,1-1 124,4 6 1,-5 0-11,0 4 283,1-3-135,4 5 0,0-1 191,0 4-136,0-4-72,0 7 0,0-6 172,0 3-213,0 2 0,0-5 39,0 3 0,0 1 15,0-6 1,4 1-265,1-1 63,0-3 0,-4 5 206,4-7-343,-3 0-16,4-6 79,0 5-30,-4-5 100,11-1 60,-6 0 0,8-7-20,-1 0 0,0 0 5,0 0 0,0-5-6,1 0-527,5-6 326,-10 10 1,9-10 29,-10 6-842,4-6 236,-5 9-404,4-10 793,-10 4 0,4-2 421,-6 1 0,0 6 0,-12-10 0,-4 5 0</inkml:trace>
  <inkml:trace contextRef="#ctx0" brushRef="#br0" timeOffset="109">23062 11757 8043,'-8'-6'-597,"-5"4"1104,12-4-29,-6 6 22,7-7-346,0 6 0,2-5-50,3 6-5,2 0 1,8 0 99,-1 0-279,0 0 53,0 0 1,2-2-234,3-3 81,-3 4-639,4-6 412,-5 7 206,-1 0-81,-6 0-493,4 0 141,-10-6 633,4 4 0,-12-10 0,-2 4 0</inkml:trace>
  <inkml:trace contextRef="#ctx0" brushRef="#br0" timeOffset="110">23076 11530 8103,'0'14'1129,"0"0"-667,0 6 0,0 3-142,0 5 0,0 0-101,0 1 9,6-1-939,-4 1 566,4-7 1,-4 3 33,2-6-1087,-2 6 831,4-15 0,-1 9 94,0-10 273,6 4 0,-3-5 0,6-2 0</inkml:trace>
  <inkml:trace contextRef="#ctx0" brushRef="#br0" timeOffset="111">23588 11530 8043,'4'-15'476,"1"1"0,0 0-245,1 6 57,-4-5-473,4 12 208,-6-12 0,0 12 309,0-6-101,0 1 58,0 4-488,0-4 210,0 6 207,-6 0-422,4 0 210,-10 0 141,10 0-227,-4 0 173,6 0-1,-7 0 53,6 0-222,-12 0 174,12 0-146,-12 0 1,10 0 73,-7 0 39,7 0-276,-10 0-11,12 0 175,-12 6 0,7-3-26,-4 7 1,-1-5 41,7 4 162,-1-6-145,5 10 0,0-10 264,0 7 25,0-7-71,0 9-181,0-4 1,0 2 29,0-1 204,0 1-108,0 4 0,5 0-31,-1 0 111,1 1-151,1-1 0,-4 5 84,3 0-226,-4 6 134,-1-9 0,2 4-60,3-5 61,-4-1 0,6 0-88,-7 0 0,1-1 112,4-4-23,-4-2-546,12-1 329,-11-4 0,6 5-273,-4-2 1,4-3-363,6 2 0,-4-2 278,-1-2 503,1 0 0,4-6 0,0-2 0</inkml:trace>
  <inkml:trace contextRef="#ctx0" brushRef="#br0" timeOffset="112">23701 11544 8428,'8'0'412,"-1"0"291,-1 0 0,-3 0 330,7 0-920,-1 0 0,5 0-48,1 0 0,-1 0-100,0 0 0,0-2-128,0-3 0,-4 4 51,-1-4 248,1 4-239,-2 1 35,-2 0-37,0 0-248,-4 0 168,4 6 0,-6-3-54,0 6 252,0 1-59,-6 4 1,-2 0 155,-6 1-140,0-1 1,4 2 144,1 3 0,1-4-50,-2 4-64,4-3 176,6-8-73,0 5 1,0-5-30,0 6 27,0-6-15,0 4-249,6-10 93,2 11 1,6-12-606,1 4 446,-8-4 0,6-1-571,-3 0 0,2 0 69,2 0 28,-6-6 702,-1 5 0,-1-12 0,2 5 0</inkml:trace>
  <inkml:trace contextRef="#ctx0" brushRef="#br0" timeOffset="113">23730 11672 8513,'9'0'-156,"1"0"1185,-7-7-446,10 6-200,-5-6-907,6 7 398,0 0 0,0 0-152,0 0 0,1-1-822,-1-4 706,0 4 394,0-6 0,0 1 0,1-2 0</inkml:trace>
  <inkml:trace contextRef="#ctx0" brushRef="#br0" timeOffset="114">24028 11430 8147,'8'0'1473,"5"0"-1030,-11 6 1,5-4 226,-2 3 457,3-4-477,0-1-321,5 7 1,-7-4 131,3 6 0,4-6 60,-3 2-348,-4-3 56,6-2 0,-4 0-162,0 0 0,5 6 133,-11-4 0,5 4-217,-2-6 90,-3 0 180,4 0-390,-6 0 135,0 0 5,6 0-77,-4 0 26,4 0-47,-6-6 168,0 4-135,0-4-12,0 6-1875,0 0 2056,0 6 1,-1-3-64,-4 7 284,3-1-186,-4-1 0,4 5-10,-2-4 77,2 4-75,-4 1 0,6 5 157,0 0-238,0 0 0,0-5 89,0 0 0,0 0 86,0 1-94,0-1 0,0 0 45,0 0 20,0 1-41,0-8 16,0 6-265,0-11 253,0 4-141,0-6-96,0 0-119,-6 0-1,-2 0 181,-13 0-3141,-1 0 3155,-13 0 0,-1 6 0,-7 2 0</inkml:trace>
  <inkml:trace contextRef="#ctx0" brushRef="#br0" timeOffset="115">24327 11160 8038,'0'-8'-375,"0"2"375,0 6 0,0-2 717,0-3-278,0 4 0,0-6 314,0 7-58,0 0-233,6 0-255,-4 0-20,11 0 0,-7 2 188,3 3 96,4 3-299,-5 0 1,6 4 173,0-2 126,7 9-207,-12-4 0,12 8 231,-7-4-265,-6-4-1,11 12 347,-11-5-297,6 7 1,0-2 137,0-4-339,1 4 108,-7-5 0,3 7 187,-7-1-700,1 1 290,1-1 1,-4 0-1289,3 1 721,-10 6 429,-3-5 0,-12 6-853,-4-3 416,-3-3-49,-1 11 1,-6-9-542,1 6 0,-6-5 1201,1 5 0,-10-7 0,-2 4 0</inkml:trace>
  <inkml:trace contextRef="#ctx0" brushRef="#br0" timeOffset="116">18640 11416 6249,'0'-8'1033,"0"2"-865,0 6 724,0 0-790,0 6 0,0-3 53,0 7 0,-5-6-23,0 6 0,-1-2 109,1 1 1,2 4-80,-6-4 1,4 4 65,-4 1 1,1 2-9,-2 3 1,-1-2 342,6 7-382,-6 0 0,10 9 396,-4 0-428,3 0 1,2-4 71,0-1 1,2 0 100,3 1-21,3-1-627,12 1 274,-4-1 0,17-4 199,0 0-147,7-7 0,9 3 0,1-5 0</inkml:trace>
  <inkml:trace contextRef="#ctx0" brushRef="#br0" timeOffset="117">24725 11032 7944,'0'-8'455,"0"2"-130,0 6-194,0-7 73,0 6 86,0-5-6,6 6-136,-4 0 1,6-5 64,-3 0 99,-4 0 0,12 5-356,-12 0 69,12 0 1,-10 2 243,7 3-383,-7-4 100,3 6 1,-4-3-192,3 1 151,-4 6-9,5-9 0,-6 6 52,0-4 84,0 4-177,0 6 50,0 1 1,-6-6 68,-3 1 155,2-1-160,-5-1 1,5 5 0,-2-4 197,-4-3 22,12 1 77,-12-1-191,11-4 1,-4 4-8,6-6-44,0 0 0,8 0-275,6 0 0,5 0-1509,5 0 860,3 0 859,-5 0 0,6 0 0,1 0 0</inkml:trace>
  <inkml:trace contextRef="#ctx0" brushRef="#br0" timeOffset="118">24981 10961 8923,'8'-6'532,"5"4"-371,-4-3-212,4 4 1,1 1 191,0 0-332,-6 0 125,5 0-116,-5 0 256,-1 0 9,6 0-230,-11 0-24,10-7 175,-10 6-12,4-6 15,-6 7-6,7 0 162,-6 0 17,5 0-145,-6 0 264,0 0-222,0 7-31,0 1 276,0 0-136,0 10 0,0-8-63,0 9 191,0 3-139,0-6 1,0 11-19,0-4 133,0 4-100,0 2 1,0-1 5,0 1 0,0 4 119,0 0 0,0 0 137,0-5-310,0 7 0,0-5 32,0 3-32,7-3 0,-6-1 194,4-1-96,-3 1-100,4-1 0,-4-1 17,2-3 1,-1 1 18,2-6 1,-3 1 96,2-1-311,-2-9 76,-2 9 81,0-11 29,0 6 68,0 0-81,0-6 0,-6 3 44,-4-6-255,-2 0 58,-9 1 1,2 0 172,-9 4-2029,-4 2 510,-17-4 1364,-1 6 0,-3-1 0,1-3 0,0-4 0</inkml:trace>
  <inkml:trace contextRef="#ctx0" brushRef="#br0" timeOffset="119">13379 13036 9792,'15'0'1012,"-1"0"-928,0 0 51,0 0 0,0 0-38,1 0 1,4-4-127,0-1 1,1 0 169,-1 5-452,-3 0 227,4-6 0,-5 4-336,-1-2 218,0 2 73,-6 2 0,5 0-868,-4 0 504,-3 0 108,7 0-946,-11 0 1331,4 0 0,-6 6 0,0 2 0</inkml:trace>
  <inkml:trace contextRef="#ctx0" brushRef="#br0" timeOffset="120">13379 13278 13193,'15'0'756,"0"0"-624,4 0 1,3-1-139,7-4 0,1 2-262,3-7 1,3 7-1335,7-2 1602,0 4 0,-7-6 0,-1-1 0</inkml:trace>
  <inkml:trace contextRef="#ctx0" brushRef="#br0" timeOffset="121">14375 12965 8134,'-8'0'178,"1"-6"242,7 4-122,0-4-349,0 6 1,2 0 347,3 0 591,-4 0-506,12 0 1,-4 0-97,10 0-46,-3 0-30,11-6 0,-10 4-343,7-2 117,-7-4 0,10 6-802,-11-4 642,5 6 1,-7-5-34,0 0 0,0 1-588,0 4 430,-6 0-902,-1 0 424,-7 0 845,-7 6 0,-1 2 0,-6 6 0</inkml:trace>
  <inkml:trace contextRef="#ctx0" brushRef="#br0" timeOffset="122">14375 12994 8134,'-8'0'-428,"1"0"1,7 6 1100,0 4-253,0 2 0,-6 2 246,4 1-297,-4-1 1,6 2 97,0 3-489,0 3 86,0 6 0,0-4 326,0 0-470,0-1 93,-6 6 0,4-6-238,-2 1 178,2 0 43,2-2 1,0-2-188,0-5 109,6-1-121,-4 0-19,10 0 222,-10-6 1,11 0-49,-4-3 106,-3-4-58,7 6 0,-5-7 13,6 0-259,-6 0 251,5-7 0,-5 4-46,6-6 0,0 1-105,0-2 1,1-2-325,-1 2 220,0 4-49,0-7 0,0 7-125,1-3 0,-6-4 114,1 3 1,-6 3-39,6-3 0,-7 5 348,2-4 0,-10-1 0,-3-4 0</inkml:trace>
  <inkml:trace contextRef="#ctx0" brushRef="#br0" timeOffset="123">14389 13150 8134,'-8'0'64,"2"0"1,7 0 367,4 0-267,-4 0 1,12 0 533,-5 0-370,6 0 0,5 0 131,0 0-706,0 0 243,2 0 1,-6 0 221,4 0-777,-3 0 441,-2-6 1,1 4-908,-1-2 736,-6 2 0,0 2 15,-4 0-215,-2 0 118,4-6 155,-6 4-556,0-4 406,0 6 365,0 0 0,-12-7 0,-4 0 0</inkml:trace>
  <inkml:trace contextRef="#ctx0" brushRef="#br0" timeOffset="124">14531 13036 8134,'-6'-7'579,"4"0"-219,-4 7-232,6 7 65,0 0 1,0 9 138,0 3 207,-7 3-359,6 7 0,-5-1-734,6 1 406,0-1 1,0-1 75,0-3-1336,6 2 721,-5-10 687,6 11 0,-1-11 0,2 4 0</inkml:trace>
  <inkml:trace contextRef="#ctx0" brushRef="#br0" timeOffset="125">14943 12980 8146,'0'-15'96,"0"7"0,0-4 180,0 2 1,0 2 7,0-1-43,0 0-60,0 1 0,0-5 216,0 3-156,0 4 61,0-6-406,0 4 155,0 0 1,0 0 223,0 3-403,-6 4 183,4-12 0,-6 11 53,4-2 1,1 2-146,-7 2-65,7 0-3,-3 0 168,-1 0-204,6 0 58,-12 6 0,12 2-108,-4 6 212,-3 1 1,6-1 9,-2 0-193,2 0 166,2 7 0,-5-4-10,1 7 0,-1-5-4,5 5 0,0-2 149,0 1-138,0 4-3,0-11 0,0 9 232,0-6 23,0 7-232,0-11 171,0 12-86,0-11 1,0 4-10,0-5 156,0-1-194,0 0 0,5-4 19,-1-1 1,6-4 22,-6 4 1,8-6-423,-3 2 149,-3 3 90,7-6 0,-5 4-1198,6-6 544,0 0 91,1 0 0,-1 0 645,0 0 0,6-6 0,3-2 0</inkml:trace>
  <inkml:trace contextRef="#ctx0" brushRef="#br0" timeOffset="126">15185 12965 8090,'0'-8'-186,"0"2"57,0 6 883,0 0-293,6 0-174,-4 0 0,6 2 212,-3 2-293,-4 4 0,10 8-44,-6 3-82,0-3 0,-1 6 324,1-3-465,6-3 81,-9 4 0,6-4 282,-4 3-496,-2-3 199,4 4 0,-6-10-366,0-1 219,7 1 14,-6-2 1,6 0-197,-7-4 312,0-2-224,0 4 177,0-6 53,-7 0-146,6-6 119,-6-2 0,7-1-45,0-1 87,0 1-43,0-6 1,0-4 236,0 0 34,0 1-240,7 3 0,-6 1 307,4 0-20,3 0-263,0 6-7,0-5 53,4 12 88,-4-12-376,6 11 131,1-4 1,-1 6 154,0 0-900,-6 0 546,5 0 0,-10 0-1229,6 0 1518,-6 6 0,10 2 0,-5 6 0</inkml:trace>
  <inkml:trace contextRef="#ctx0" brushRef="#br0" timeOffset="127">15526 13150 8013,'-8'7'720,"2"-6"-127,6 12-283,0-12 1,0 12 802,0-4-746,0 4 0,0 1 233,0 0-423,0 1 0,2-1 33,2 0 1,-2-4-138,3-1 1,-2-1 279,2 1-1154,-4 4 462,5-11-1947,1 4 2286,-6-6 0,12 0 0,-5 0 0</inkml:trace>
  <inkml:trace contextRef="#ctx0" brushRef="#br0" timeOffset="128">15213 12752 8189,'-7'-8'770,"0"2"66,7 6 749,0 0-1339,7 0-233,-6 6 55,12-4 1,-5 9 299,6-6-804,0-1 371,0 3 1,1-6-185,-1 4 137,6-3 0,-4-2-299,11 0 275,-11 0 1,4 0-9,-6 0 0,5 0 96,0 0 0,0 0-35,-4 0 429,-1 0-93,0 0-178,0 0 71,0 0-89,1 0-305,-7 0 4,-2 0 272,-6 6-1222,0 2 578,0 0 616,0 4 0,-6 3 0,-2 7 0</inkml:trace>
  <inkml:trace contextRef="#ctx0" brushRef="#br0" timeOffset="129">15683 12695 8080,'0'-8'20,"6"-4"155,-4 10 1,9-6 176,-7 4-217,7 2 276,-9-4-59,11 6-442,-6-7 182,1 6-330,5-6 124,-5 7 27,0 7 105,-2 1 215,-6 6-531,0 0 198,0 0 1,0-4 72,0-1-98,0 1-18,0-2 351,0 4-213,-6-10 15,4 4 49,-4-6-40,6 6-11,0-4 0,6 4 9,4-6 1,2 0 47,3 0-609,-1 0 334,0-6 1,0 4 209,0-2 0,7 2 0,1 2 0</inkml:trace>
  <inkml:trace contextRef="#ctx0" brushRef="#br0" timeOffset="130">19692 11828 9241,'8'0'293,"-2"13"0,-1-2-337,0 12 44,-1 1 0,3 5 0,1-1 0</inkml:trace>
  <inkml:trace contextRef="#ctx0" brushRef="#br0" timeOffset="131">15896 13036 8144,'0'-9'0,"0"0"384,0 5 91,0-2-459,0 6-59,0-6 137,6 4 0,-3-4 319,7 6-61,-7 6-193,10 2 189,-5 6-220,6 0 1,0 5 129,0 0-265,0 0 64,1-4 1,-1 3 186,0 1-355,0 0 226,-6-4 1,5-6-598,-4 1 158,4-7-38,1 9 0,0-10-643,1 3 713,-8-4-771,6-1 227,-11 0 129,10 0 707,-4 0 0,0-6 0,5-2 0,-5-6 0</inkml:trace>
  <inkml:trace contextRef="#ctx0" brushRef="#br0" timeOffset="132">16180 13036 8144,'-6'-7'-276,"4"0"249,-10 7 0,9 0 128,-7 0 264,1 13-250,-6-4 1,1 17 222,0-7-175,0 6-41,-1-3 0,0 6-413,-4 1 161,9-7 28,-9-2-559,11 1 281,0-5 175,2 4-620,6-5 825,0-8 0,0 6 0,0-5 0</inkml:trace>
  <inkml:trace contextRef="#ctx0" brushRef="#br0" timeOffset="133">16337 13221 8144,'0'8'667,"6"5"-327,-4-5 0,5 1 128,-2 1-278,-3-1 232,4 5-60,0 1-1128,-4-1 582,4 0 0,-4-1-1452,3-4 1636,-4 4 0,5-5 0,-6 6 0</inkml:trace>
  <inkml:trace contextRef="#ctx0" brushRef="#br0" timeOffset="134">16365 12923 8099,'0'-14'0,"0"6"595,0-5 59,0 11 53,6-4-237,2 6-115,0-6-47,5 4-13,-5-4-58,6 6-286,-6 0 83,4 0 0,-8 0 386,5 0-293,-6 6 0,8-3 44,-6 7-336,0-1 150,-5-1 1,0 5-136,0-4 272,-7 4-32,6-5-16,-5 4 42,6-4-43,0 0-172,0-1 68,0-1 0,1-5 25,4 4 1,3-3-145,6-2 0,7 0 118,2 0 32,4 0 0,2 6 0,-1 2 0</inkml:trace>
  <inkml:trace contextRef="#ctx0" brushRef="#br0" timeOffset="135">16976 13221 8278,'15'0'609,"-1"0"0,0-4-245,0-1-113,1 0-155,-1 5 0,5-5-124,0 1 60,6-1 217,-3 5-1063,6-6 629,-5 4 1,-3-4-187,-6 6-164,7 0-756,-5-7 668,-2 6 623,-8-6 0,-6 7 0,0 0 0</inkml:trace>
  <inkml:trace contextRef="#ctx0" brushRef="#br0" timeOffset="136">17119 13093 8249,'0'-8'-428,"0"1"1258,0 2-34,0 3-301,0-4 64,0 6-185,0 6 0,4 4 3,1 9-700,6-4 287,-9 12 1,9-5 296,-6 7-857,6-7 478,-10 5 0,12-5-1685,-4 6 1803,-2-6 0,12-1 0,-4-7 0</inkml:trace>
  <inkml:trace contextRef="#ctx0" brushRef="#br0" timeOffset="137">17815 12894 8901,'14'15'745,"-6"-1"-762,-1 6 1,-3 1 249,1 2-228,0 4 87,-5-5 1,2 2 269,2 0-713,-2-7 281,4 4 1,-4-7 231,2 0-437,-2-6 157,4 5-6,-6-12-29,0 6 10,0-7 265,0 0-192,0-7 77,0-1 1,0-6 42,0 0 1,2-2 10,3-3 0,-2 2 16,6-7 0,-4 7 117,5-2 1,-6 1-113,6-1-28,-1 10 0,4-10-252,-4 10 252,4 2-2,-5 1 1,0 0-1041,4 4 669,-4-4 1,2 7-104,-1 4 422,-6 3 0,10 6 0,-5 0 0</inkml:trace>
  <inkml:trace contextRef="#ctx0" brushRef="#br0" timeOffset="138">18100 13122 7949,'8'6'89,"4"-4"274,-10 4-214,10-6 1058,-4 0-742,0 0 0,0 0 240,-3 0-464,-4 0 156,6 6-1,-7-4-472,0 11 139,0-6 0,0 3-91,0-1 14,-7 1 237,6-2-268,-12 4 58,12-10 131,-6 11-238,7-12 163,0 5-272,7-6 109,0 0 0,8 0 172,-1 0-1212,0 0 744,0-6 1,1 0 389,-1-4 0,6-2 0,2 4 0</inkml:trace>
  <inkml:trace contextRef="#ctx0" brushRef="#br0" timeOffset="139">17886 12795 8053,'-6'-14'-625,"4"-1"535,-4 1 1251,0 6-233,4 2-69,-4 6-459,6 0-190,0 0 0,5 1 115,-1 4-643,7 3 268,-3 0 1,2 3 52,-1-6 0,1 4-118,4-4 1,0 0 101,0-5-80,7 0 17,-5 0 1,9-2-266,-6-3 200,0 4-71,2-12 53,-6 12 137,6-12 0,-7 7-69,0-4-229,-6 4 141,5 6 1,-12-2 85,4-2-485,3 2 325,-6-4 0,4 7-131,-6 4 54,0-3 129,-6 10 1,4-9 200,-3 7 0,-3-7 0,0 3 0</inkml:trace>
  <inkml:trace contextRef="#ctx0" brushRef="#br0" timeOffset="140">18299 12709 8298,'14'0'877,"0"-6"0,-4 5-83,-1-4-349,-6 3-11,10 2 157,-12 0 71,12 0-166,-11 0-452,10 0 128,-10 0-34,4 7 1,-6 0-259,0 8-207,-6-1 228,-2 0 41,0-6 31,-5 5-74,12-12-1,-5 6-349,6-7 155,0 6 48,0-5-180,6 6 239,2-7 0,11 0-7,0 0-1740,6 0 1936,-9 0 0,11 0 0,-5 0 0</inkml:trace>
  <inkml:trace contextRef="#ctx0" brushRef="#br0" timeOffset="141">18611 12866 8064,'0'-8'0,"0"-5"513,0 12-241,0-6 1,0 6 539,0-4-381,0 4-128,0-6 1,5 9-204,0 3 133,6-4 0,-9 12-443,10-5 240,-4 12 0,6-4 26,1 3 0,-6 1-123,1-1 1,-1 0-49,5-4 0,-1-1-401,-4 0 0,4 0-818,-4 0 690,-2-6 319,5 5 0,-8-11-719,5 2 595,-6-2 449,4-2 0,-7 0 0,6 0 0,2 0 0</inkml:trace>
  <inkml:trace contextRef="#ctx0" brushRef="#br0" timeOffset="142">18825 12880 7912,'-8'0'461,"-5"0"0,10 6-146,-6 4 31,-1 3-133,-4 1 1,0 2-67,-1 2-213,1-2 84,0 5 1,5-7-1066,-1 0 498,7 0 285,-3 1-1008,6-7 1272,0 4 0,6-4 0,2 6 0</inkml:trace>
  <inkml:trace contextRef="#ctx0" brushRef="#br0" timeOffset="143">18981 13022 8064,'14'0'68,"1"0"1,-6 0-69,1 0 750,-1 0-40,-1 0-49,5 7-179,-12 0-308,5 1 1,-6 5 10,0-4 1,-1-1 163,-4 2-341,4-1 55,-12-1 264,5 5-539,0-12 210,2 6 196,-1-7-469,6 0 194,-5 0 1,7 0-629,4 0 401,-4 0 179,12 0 1,-3-7-490,9-2 293,-4 3 0,6-7-983,-7 5 819,0-6 0,1 4 489,-1 1 0,0-7 0,0-6 0</inkml:trace>
  <inkml:trace contextRef="#ctx0" brushRef="#br0" timeOffset="144">19066 12638 8064,'7'-14'52,"-6"6"1083,6 2-259,-1 0-210,-4 4-134,4-4 71,0 6-150,-4 0-375,10 6 97,-10-4 0,4 10-55,-6-2-31,7-4 0,-6 7 261,4-4-526,-3-2 197,-2 5 20,0-10-26,0 10 0,-5-8 156,0 5-450,0-6 198,5 3 1,7-6 94,2 0-585,4 0 396,1 0 1,5 0-1993,0 0 2167,6 0 0,4 0 0,7 0 0</inkml:trace>
  <inkml:trace contextRef="#ctx0" brushRef="#br0" timeOffset="145">19763 13136 7835,'6'-8'355,"-4"2"-167,11 6 0,-5-5 562,6 0-296,0 1-227,7-3 1,-1 4-25,4-6-52,3 5 1,-7-3-376,4 2 167,3 3 0,-7-4 179,4 6-1004,-4-6 636,-5 4 0,-1-4-9,0 6-953,-6 0 584,-2 0 624,-6 0 0,7 6 0,1 2 0</inkml:trace>
  <inkml:trace contextRef="#ctx0" brushRef="#br0" timeOffset="146">19991 12866 7462,'0'-8'497,"0"2"-12,0 6-397,0-7 215,0 6 66,0-6-123,0 7 1190,0 0-1310,0 7 0,0 2 156,0 10-31,0-3-168,0 11 1,0 0-533,0 6 239,0 0 9,0 2-563,6-5 378,-5 11 386,6-11 0,-1 11 0,2-5 0</inkml:trace>
  <inkml:trace contextRef="#ctx0" brushRef="#br0" timeOffset="147">20545 12866 8094,'0'-8'0,"0"-5"754,0 12-382,0-6 0,5 6 327,0-4-404,6 4-230,-3-6 0,6 2-158,0 1 105,0-1 224,0 5-924,1-6 529,5 4 0,-4-6-171,3 3 1,-3 4-282,-2-4 1,-5 4 155,1 1 455,-7 0 0,10 0 0,-5 0 0</inkml:trace>
  <inkml:trace contextRef="#ctx0" brushRef="#br0" timeOffset="148">20630 12837 8094,'0'15'-7,"0"-7"1,0 6 193,0 0 282,-6 0-211,4 7 0,-4-1 23,6 4-361,0-4 224,0 7 1,0-9-105,0 5-123,0-5 194,0 2 0,0-5-137,0-1 143,6 0 1,-2 0 84,5 0-348,1-6-40,4 5 149,-6-11 0,9 5-185,-3-2 0,4-3 147,-4 2-784,0-2 563,7-2 0,-4 0-137,7 0 433,-7 0 0,10-6 0,-5-2 0</inkml:trace>
  <inkml:trace contextRef="#ctx0" brushRef="#br0" timeOffset="149">20673 13022 7190,'13'-1'-729,"-4"-4"1157,4 3-278,-5-4 1,7 6-320,4 0-91,-3 0 220,5-6-327,-7 4 149,0-4 218,0 6 0,1-7 0,-1 0 0</inkml:trace>
  <inkml:trace contextRef="#ctx0" brushRef="#br0" timeOffset="150">20773 12852 7958,'0'14'-405,"0"0"885,0 0-175,0 1-120,0 5 1,0 1-274,0 2-89,0 4 268,0-5-954,0 0 579,0 5 0,0-9-84,0 5-88,6-5 186,-5-4 270,12-1 0,-11-12 0,4 5 0</inkml:trace>
  <inkml:trace contextRef="#ctx0" brushRef="#br0" timeOffset="151">21142 12852 8094,'0'-15'593,"0"1"-178,0 6 0,0 2-452,0 0 421,0 4-1,-6-4-429,-2-1 82,0 6 0,-5-5 318,4 6-308,-4 6 59,-1 2-254,0 0 103,0 4 78,-1-4 0,6 2-43,0-1-110,5 1 97,-2 4 1,6 0 192,0 0-81,0 1-71,0-1 130,0 6-98,0-4 0,2 6-1,2-3 1,0-3 1,5 3 0,-4-3-111,4-2-42,-6 0 63,10 0 0,-10 1-792,7-1 396,-7 0 2,9-6 0,-4 0-877,7-3 862,-8-4 75,6 5 374,-5-6 0,6-6 0,0-2 0</inkml:trace>
  <inkml:trace contextRef="#ctx0" brushRef="#br0" timeOffset="152">21242 12937 9255,'6'-8'2229,"-4"2"-1704,10 6-397,-4 0 64,6 0 0,1 0-86,-1 0 0,0 0-241,0 0 1,-4 0 310,-1 0-911,-6 6 548,4-4 1,-7 6-246,0-4 206,0 4 41,0 6 0,-2 1-104,-3-1 0,2 0-137,-6 0 600,6 0-270,-10 1 0,11-6-106,-2 1 469,-4-1-115,6-1-115,-4 5 0,6-10 319,0 6-557,6-6-1,2 4 203,6-7 1,0 0-503,1 0 228,5 0-190,-4 0 1,5 0-941,-7 0 1403,0-7 0,0 0 0,0-8 0</inkml:trace>
  <inkml:trace contextRef="#ctx0" brushRef="#br0" timeOffset="153">21299 13008 8094,'-8'6'709,"1"-4"1,7 4-120,0-6-90,0 0-479,7 0 0,1 0-375,6 0 288,0 0 0,0-1 145,0-4-1491,1 3 966,-1-4 1,0 1 445,0 1 0,1-8 0,-1 5 0</inkml:trace>
  <inkml:trace contextRef="#ctx0" brushRef="#br0" timeOffset="154">21555 12837 8094,'14'0'741,"0"0"-253,0 0 0,-6 7 176,5-6-155,-12 12-60,12-5-237,-11 6 1,5 0 58,-2 1 1,-3 0 141,2 4-847,-2-3 401,-2 5 1,-2-7-1867,-2 0 965,-4 0 484,-6 7 450,-1-12 0,1 17 0,0-11 0</inkml:trace>
  <inkml:trace contextRef="#ctx0" brushRef="#br0" timeOffset="155">21782 12724 8055,'0'-8'475,"0"-5"-185,0 12-58,0-12-130,6 11 164,-4-10 132,11 10 58,-12-10-224,5 10-107,-6-4 0,2 4-73,3-3 180,-4 4-459,6-6 161,-7 7 83,6 0 0,-3 0-118,7 0 0,-6 0 91,6 0-37,-7 7 1,8-4-61,-6 6-33,0-5 105,1 2 153,-5 0-101,12-4-21,-11 10 257,4-10-119,0 11 1,-4-6-64,3 8 169,-4-7-91,6 11 1,-6-8-7,4 12 136,-4-5-101,-1 9 0,0-5 101,0 6-141,0 1-30,0-1 0,0 0-194,0 1 208,-6-1-151,5 1 0,-7-2-190,3-4 1,2 2 190,-7-6-935,1 0 627,-5-4 1,-1-3 4,1-2-1283,-6 2 659,4-10 955,-17 4 0,3 1 0,-13 0 0</inkml:trace>
  <inkml:trace contextRef="#ctx0" brushRef="#br0" timeOffset="156">20531 12610 8082,'0'-14'308,"-6"6"-74,4-5 285,-4 12-231,6-12 1,0 10 63,0-7-269,-7 7 328,6-3-59,-6 6-789,7 0 381,0 0 0,-4 6-199,-1 4 170,0 2 16,-1 9 1,4-4-87,-2 7 212,2 0-34,2-2 1,0 9-8,0-2 0,0 2 37,0-2 289,0 6-164,0-5 0,0 9-50,0-6 63,0 7-114,0-10 0,2 9-87,2-6 99,-2 1-11,4-6 1,-1 0-156,0 1-26,6-7 70,-10-2 1,12-5-138,-4-1 0,6-1 48,4-4-1021,3-3 481,12-6 662,9 0 0,8-6 0,6-2 0</inkml:trace>
  <inkml:trace contextRef="#ctx0" brushRef="#br0" timeOffset="157">22152 12510 8491,'0'-7'736,"0"0"-427,0 7 427,0 0-232,6 0 62,-4-6-321,10 4 320,-10-4-161,10 6 1,-10 0-159,11 0 147,-12 0-148,12 0 0,-12 6-295,6-4 86,-1 11 1,-4-10 392,2 6-483,-2 1 88,-2 4 0,-2 0 288,-2 0-424,2-6 90,-4 5 1,4-10-130,-3 6 204,4-5 0,2 2-1055,14-6 428,5 0 564,15 0 0,1 0 0,7 0 0</inkml:trace>
  <inkml:trace contextRef="#ctx0" brushRef="#br0" timeOffset="158">22649 12994 9169,'8'0'1186,"5"0"-935,-4 0 0,9 0 0,1 0 0,0-5 31,-5 0-99,6 1 0,-2 2-292,5-3 122,-5 4 0,9-6 243,-4 7-1491,-2 0 885,6 0 0,-7-4 107,4-1-1564,-3 0 1807,-1 5 0,-4 0 0,4 0 0</inkml:trace>
  <inkml:trace contextRef="#ctx0" brushRef="#br0" timeOffset="159">22962 12766 7921,'-8'-8'221,"2"1"-96,6 2 96,0 3 1,0-4 335,0 6 60,0 0-260,0 6-416,0 2 252,6 6 1,-4 7 193,3 3-628,-4 2 227,5 9 1,-4-5-1113,3 3 840,3-3 1,-7-1 74,4-1 211,3 1 0,0-1 0,6 1 0</inkml:trace>
  <inkml:trace contextRef="#ctx0" brushRef="#br0" timeOffset="160">23445 12752 7978,'0'-8'672,"0"2"-380,0 6 114,0-6-198,0 4-99,0-4 0,2 6 100,3 0-11,-4 0-66,12 0 1,-10-5 17,7 0 0,-6 0 134,6 5-319,-7 0 189,10 0 1,-10 0 88,6 0-359,1 0 107,-2 7 0,3-4-73,-7 6-23,8-5 167,-11 2 0,7 0-141,-3 4 25,-4 2 1,6-2-18,-7-1 90,0 1 0,0 4-3,0 0-277,0 0 272,0 1 0,-5-6-9,0 1-254,-6-1 241,3-1 1,-6 3-306,0-6 300,0 6-17,-1-10 0,6 10 24,-1-6-22,1 0 1,1-3 245,3 2 19,4-2-257,1 4 125,0-6 69,0 0 47,0 6 1,6-4 15,4 3-180,2-4 49,2-1-466,1 0 209,5 0 91,-4 0 1,4 0-1020,-5 0 704,5 0 0,-4 0-16,3 0-1074,-3 0 1468,-8 0 0,4 0 0,-4 0 0</inkml:trace>
  <inkml:trace contextRef="#ctx0" brushRef="#br0" timeOffset="161">23801 12709 10172,'8'7'582,"4"1"1,-4 6-216,7 0-556,-8 0 200,6 1 0,-5-1-273,6 0 217,0 0 17,1 0 0,-6-1-1272,1-3 605,-1 2 360,-1-10-816,5 4 281,-5-6 591,-1 0 0,1 0 279,-3 0 0,-3 0 0,4 0 0,-6 0 0</inkml:trace>
  <inkml:trace contextRef="#ctx0" brushRef="#br0" timeOffset="162">24057 12738 7764,'-6'-8'-1257,"4"2"2330,-11 6-600,5 6 0,-6-1 233,0 9-522,0-3 0,-5 11-186,0-3 60,0-3 0,5 9 171,-1-6-1361,1 0 487,0 2 318,6-6-748,2 6 537,6-7 538,0-6 0,0-2 0,0-6 0</inkml:trace>
  <inkml:trace contextRef="#ctx0" brushRef="#br0" timeOffset="163">24128 12866 8181,'8'0'-1,"-2"6"-55,-6 4 124,6-4 1,-4 7 378,4-5-227,1-1 1,-6 6 101,4-3-869,-3 2 406,-2-4 1,1 5 13,4-4-852,-3-3 317,4 1-35,-6-1 697,0-4 0,6 4 0,2-6 0</inkml:trace>
  <inkml:trace contextRef="#ctx0" brushRef="#br0" timeOffset="164">24327 12724 8147,'8'0'1146,"5"6"-1156,-6 2 65,1 0 0,0 3 307,-3-6-307,-3 6 126,10-3 0,-9 6-707,7 0 289,-7 0 205,10-6-1246,-5 5 888,-1-5 0,6 0 103,-3-4 287,-4 4 0,13-6 0,-3 4 0</inkml:trace>
  <inkml:trace contextRef="#ctx0" brushRef="#br0" timeOffset="165">24597 12667 8147,'-8'0'504,"2"0"479,0 0-371,-2 6-277,-7-4 0,1 10 230,0-2-324,-6 9 0,4-3-1274,-5 10 770,13-10 0,-4 6 26,2-3-1227,4-3 983,0 5 0,6-12 49,0 1-392,0-1 824,0-1 0,0 5 0,0-5 0</inkml:trace>
  <inkml:trace contextRef="#ctx0" brushRef="#br0" timeOffset="166">24711 12809 8147,'9'2'-340,"1"2"1004,-7-2-11,3 4-245,-6 1 69,0 0-148,0 8 0,0-1-327,-6 0 23,4 0 0,-9-4 93,7-1 1,-6-4 169,5 4-353,1-5 28,4 2 8,0-6 1,1 0-164,4 0 1,3 0 61,6 0-1174,0 0 870,7 0 1,-5 0 433,3 0 0,3-6 0,0-2 0</inkml:trace>
  <inkml:trace contextRef="#ctx0" brushRef="#br0" timeOffset="167">25024 12596 8023,'6'-8'43,"-4"2"0,5 6 268,-2 0-28,3 0-178,0 0 644,5 6-359,-12 2 0,10 8 71,-6 2-664,6-2 195,-9 11 1,6-9 42,-4 5 1,-2-5-177,3 1 0,-4 1-336,-1-1 303,0 0 46,0-5 1,0 0-181,0 1 226,0-7 106,0 4-249,0-10 51,0 4 1,-1-6 97,-4 0 234,3 0-95,-4-6 1,6-2-165,0-6 319,0-1-231,6 1 0,-3-5 122,7 0-98,-1 0 22,-1-1 155,5 4-80,-5-5 0,4 7-61,-2 0-93,3 0 67,-6 6 0,3-3 4,-1 6-848,1-6 389,4 9 434,-6-4 0,11 6 0,-3 0 0</inkml:trace>
  <inkml:trace contextRef="#ctx0" brushRef="#br0" timeOffset="168">25351 12795 8023,'0'8'-522,"0"4"348,6-4 1181,-4 6-610,4-6 0,-1 5 216,-1-4-227,1 4-122,-5 1 1,2-4-241,2-1 31,-2 1 29,4-2 1,-6 0-977,0-4 556,0-2-1131,0 4 759,0-6 708,0 0 0,0-6 0,0-2 0</inkml:trace>
  <inkml:trace contextRef="#ctx0" brushRef="#br0" timeOffset="169">25265 12439 8023,'-8'0'112,"2"0"-36,0 0-186,4 0 1330,-4 0-765,6 7 0,0-4 215,0 6-943,0-6 202,0 10-3,0-11 11,6 10 157,-4-10 1,10 4-189,-2-6 0,4-1 68,5-4 0,-1 2-235,5-7 135,-5 7-52,8-10-47,-10 12 205,5-12 0,-5 10 5,3-6 0,-8 5 10,3 0 0,-3 2-29,3 2-78,-6 0 96,5 0 0,-12 2-484,4 2 0,-3 0-15,-2 5 0,0 1 515,0 4 0,0 0 0,0 0 0</inkml:trace>
  <inkml:trace contextRef="#ctx0" brushRef="#br0" timeOffset="170">25649 12582 7204,'8'0'40,"5"0"0,-10-5 1079,6 0-516,-5 0-210,8 5-139,-10 0 0,9 7 17,-6 2 0,-1 4 28,-4 1 1,0 2-89,0 3 0,5-3 20,0 2 1,0 3-157,-5-2 0,0 5-23,0-5 1,0 0-50,0-5 0,0 0 72,0 0 1,0 0-355,0 1 89,0-7-174,0-2 308,0-6-81,0 0 0,0-6 66,0-4 1,0-3-3,0-1 60,0-6 0,0 4-199,0-11 92,0 11 0,6-9 112,3 6 0,-1-5-17,2 5 0,-1 0 197,5 5-208,1 0 0,-1 6 0,0-3-207,0 6 1,1-4-42,-1 4-791,0 0 676,-6 5 1,4 0-79,-2 0 0,-2 7 477,1 2 0,-5 4 0,2 1 0</inkml:trace>
  <inkml:trace contextRef="#ctx0" brushRef="#br0" timeOffset="171">25962 12852 8051,'2'-8'144,"2"3"1,0 3-97,5 2 0,-4 0 1265,4 0-599,-6 0-642,10 0 1,-11 7 168,2 2-217,-2 4 0,-4 1 223,-2 0 138,2 1-168,-11-8 157,12 6-72,-12-5-56,12 0-97,-6-2 18,7 0-10,0-4-269,7 4 116,0-6 1,8 0-279,-1 0 1,2-4-603,3-1 0,-4-1 479,4 1 397,-3 3 0,-2-10 0,1 4 0</inkml:trace>
  <inkml:trace contextRef="#ctx0" brushRef="#br0" timeOffset="172">25863 12411 8032,'0'-14'0,"-2"1"0,-3 4 436,4 2 144,-6 1 47,7 4 247,0-4-880,0 6 271,0 0-220,7 6 1,-4-4 25,6 3 1,1-4 223,4-1-541,0 0 187,7 0 1,-4 0 108,7 0-273,-1 0 107,0 0 0,2-4 196,-6-1 0,1 0 112,-1 5 150,-3-6-29,5 4-253,-7 2-84,-6 2 78,-2 10 0,-6 1 58,0 6-1412,-6 6 1300,-2-3 0,-13 7 0,-1-1 0</inkml:trace>
  <inkml:trace contextRef="#ctx0" brushRef="#br0" timeOffset="173">16863 14245 8480,'14'-8'895,"0"3"0,2 4-393,3 1-514,-3 0 186,11 0 1,1 0 174,10 0-1418,3-7 994,2 6 1,6-6 0,1 7 0</inkml:trace>
  <inkml:trace contextRef="#ctx0" brushRef="#br0" timeOffset="174">17758 14074 8178,'8'0'524,"-1"-6"1,-1 4-158,3-2-350,4 2 0,1 0 95,0-2 1,1 2 226,-1-3-141,0 4 1,0 7-229,1 4 1,-6-2 40,1 1-429,-7 0 330,3 6 0,-6-1 197,0 0-447,0 7 236,-6-6 1,-2 6-157,-6-7 211,-1 0 45,1-6 0,5 3 483,-1-6-160,7 6 7,-3-9-251,6 4-32,0-6 101,0 0 1,6 0 17,4 0-779,8 0 453,5 0 0,10-5 14,0 1 148,0-7 0,2 3 0,1-7 0</inkml:trace>
  <inkml:trace contextRef="#ctx0" brushRef="#br0" timeOffset="175">18299 13989 8128,'6'14'689,"-4"5"-406,2 0 1,-2 6-364,-2-1 1,0-2 51,0 2 0,0-7 60,0 2 1,0-3 12,0-2-253,0 0 7,0 1 96,0-7 404,0-2-304,0-6 0,0-2 72,0-2 0,0-4 20,0-7 0,5 1 11,-1 0 0,7 0-56,-1 0 1,3-1 7,1 1 1,-5 0 80,1 0-329,-1-1 105,5 8 1,1-6-446,-1 3 1,0 4 216,0 1 1,1 4 320,-1 1 0,0 0 0,0 0 0</inkml:trace>
  <inkml:trace contextRef="#ctx0" brushRef="#br0" timeOffset="176">18569 14216 8204,'0'8'-68,"0"0"361,0-3-1,0-3-28,0 10-77,0-4 0,0 6-278,0 1 1,0-6-307,0 0 1,-2-4 154,-3 5-223,4-7 219,-5 3 246,6-6 0,-7 6 0,-1 2 0</inkml:trace>
  <inkml:trace contextRef="#ctx0" brushRef="#br0" timeOffset="177">18412 13833 8170,'15'0'450,"4"0"-389,0 0 0,1 0-1,-1 0 0,-2-2-109,7-3 1,-7 4 132,2-4 0,-3-1 75,-2 1-84,1 0-14,-1-1 1,-5 4 11,1-2 1,-5 2-55,4 2 0,-6 2-93,2 2 1,-2-1 145,2 7-784,-4-1 359,6-1 353,-7 11 0,6-9 0,2 10 0</inkml:trace>
  <inkml:trace contextRef="#ctx0" brushRef="#br0" timeOffset="178">18896 14017 8179,'8'0'-55,"0"0"328,-4 0 0,0 2 1135,5 3-1018,0 3 0,6 6-144,-1 0 1,0 0 28,0 0 0,1 1-31,-1-1 1,0 0-864,0 0 1,0-1 425,1-4 0,-1 4-622,0-3 0,-4-3 106,-1 3-593,-6-7 531,4 3 771,-1 1 0,-5-6 0,6 6 0</inkml:trace>
  <inkml:trace contextRef="#ctx0" brushRef="#br0" timeOffset="179">19166 14032 8179,'-14'9'87,"0"1"0,-1-1 64,1 5 0,-2 2-51,-3 3 0,4-2 124,-4 7 1,3-7-320,2 2 1,1 2-636,3-2 472,4 0 1,6-5-482,0 0 739,0-6 0,13-1 0,3-7 0</inkml:trace>
  <inkml:trace contextRef="#ctx0" brushRef="#br0" timeOffset="180">19308 14145 8492,'8'7'921,"0"-4"-474,-3 6-40,-4-6-128,6 10 1,-3-5-82,1 6 0,1 0-140,-1 1 1,-3-1-318,2 0 253,-2 0 94,-2 1-88,6-1 0,-4 6 0,4 2 0</inkml:trace>
  <inkml:trace contextRef="#ctx0" brushRef="#br0" timeOffset="181">19877 14060 8068,'14'-13'-749,"0"4"1,-4-4 1227,-1 4-226,-6-4 1,8-1 640,-6 0-52,0 0-563,-5-1 0,-6 3 71,-4 2-483,4 4 141,-7 6 1,5 0 88,-6 0 0,-5 0-71,0 0 1,0 0-136,5 0 1,0 0-20,0 0 52,-1 0-43,1 0 206,6 0 78,-4 0-17,4 0 258,0 0-282,1 0 79,7 0-195,0 0 0,0 6 77,0 4 0,5 2 110,0 3 0,1 3-72,-1 1 1,-3 5-6,2-5 1,3 6-54,-3-1 0,6 1 2,-5-1 0,1 1 69,-1-6-232,-4 7 75,12-11 1,-10 6-36,6-7 0,-4 0 54,5 1 0,-6-3-536,6-2 188,-1 2-369,6-10 190,-1 10 118,0-10 0,0 4-612,0-6 118,-6 0-174,5 0 1079,-11 0 0,4-6 0,0-2 0,2-6 0</inkml:trace>
  <inkml:trace contextRef="#ctx0" brushRef="#br0" timeOffset="182">19792 14202 8068,'-8'-6'-381,"-5"4"0,11-6 1109,-2 4-50,2 2-370,2-4 0,2 4 25,2-3-321,4 4 126,7-5 0,-1 6-67,0 0 0,0-2-167,0-3 1,5 4-358,0-4 0,0 3 278,-5 2 1,1-1-425,-1-4 194,0 3 0,-4-4-660,-1 6 1065,-6 0 0,4-6 0,-7-2 0</inkml:trace>
  <inkml:trace contextRef="#ctx0" brushRef="#br0" timeOffset="183">19891 14046 8068,'-8'-6'226,"2"4"566,6-11-190,-6 12-121,4-6 0,-3 14-203,10 2 1,-3 5-46,2 5 1,3 2-636,-3 3 0,6 2 32,-5-2 0,6 1 370,-2-1 0,4 3 0,1-5 0</inkml:trace>
  <inkml:trace contextRef="#ctx0" brushRef="#br0" timeOffset="184">20374 13989 8140,'0'-14'-331,"0"0"0,0 4-331,0 1 1,0 4 661,0-5 0,0 7 0,0-9-45,-6 10 58,-2-11 0,-6 12 71,0-4 1,0 3-81,-1 2 1,1 0 18,0 0-10,0 7 1,0-4 105,-1 6 1,6-4-66,-1 5 0,7-6 79,-2 6 1,-1-5 27,1 4 0,1 1-64,4 4 1,0 0 109,0 0 0,4 0-55,1 1 1,5-1-42,-6 0 0,7 5-59,-1 0 1,-2 0-21,1-5 1,-6 5-10,2 0 0,1 2-15,-1-2 1,2-4-363,-3 4 1,-1-5 135,7-4 0,-5 1-392,4-6 1,1 4 609,4-4 0,0 0 0,0-5 0,0 0 0,7 0 0,1 0 0</inkml:trace>
  <inkml:trace contextRef="#ctx0" brushRef="#br0" timeOffset="185">20517 14060 8140,'-8'0'-1731,"1"-6"1855,7 4 0,0-6 1084,0 4-857,7 2 1,1-9-228,6 6 1,0-1 6,0 1-339,1 3 1,-1-5 174,0 2 0,-5 3-385,1-2 271,-7 2 0,5 2-163,-3 0-34,-4 6 25,6 2 314,-7 6 1,-5 1-36,0-1 0,-6 0 44,2 0 1,1 0 154,-2 1 1,5-1-98,-4 0 133,6 0 0,-3 1-171,6-1 0,0-5 27,0 1-20,0-7 0,6 5-95,3-3 0,-1-4-422,2 4 78,-1-4-214,5-1 622,1 0 0,-3-1 0,-2-4 0,-4 4 0,-6-6 0</inkml:trace>
  <inkml:trace contextRef="#ctx0" brushRef="#br0" timeOffset="186">20545 14174 8140,'-8'0'-479,"2"0"1107,6 0 0,1-2-425,4-3 1,-2 2-228,7-6 0,-1 4-217,6-4 1,-1 4-583,0-5 1,5 2 342,0-1 0,0-2 480,-5 6 0,0-12 0,0 1 0</inkml:trace>
  <inkml:trace contextRef="#ctx0" brushRef="#br0" timeOffset="187">20730 13904 6636,'8'0'-700,"-2"0"656,-6 0 1,2 0 150,2 0 43,-2 0 0,9-2 128,-6-3-231,6 4 1,-8-6 24,7 7 0,-7-1 40,1-4 92,4 4-40,0-6-11,0 7-58,5-6 92,-12 4-99,6-4 167,-7 6 453,0 0-498,6 0-116,-4 0 170,4 0-142,0 0 89,-4 6 1,9 2-127,-6 6 1,-1 1 331,-4-1 0,2 0 175,3 0 232,-4 7-461,6-5 0,-7 10 122,0-2 1,4-2-176,1 2 1,0-5-164,-5 5 1,0-7-110,0 2 1,0-3-236,0-2 1,-2 0 241,-3 0 1,-4 1-1525,-10-1 1,-9 0 746,-10 0 1,-3 1 731,-2-1 0,-12 0 0,-4 0 0</inkml:trace>
  <inkml:trace contextRef="#ctx0" brushRef="#br0" timeOffset="188">21512 14117 8070,'0'-14'910,"0"6"-774,6-5 1,2 12 58,6-4 0,1-1 36,-1 1 0,6-2-29,4 3 0,1 2-543,-1-3 1,8 4 251,-4 1 89,10 0 0,-2-6 0,7-2 0</inkml:trace>
  <inkml:trace contextRef="#ctx0" brushRef="#br0" timeOffset="189">22194 13889 8200,'10'-4'0,"-1"-1"0,1 0 0,4 5 0,0 0 0,0 0 0,1 0 0,-1 5 0,0 0 0,-1 6 757,-4-2 1,2-1-604,-6 2 0,1-1-494,-1 5 202,-3 1 80,4-1 1,-8 0-21,-2 0 1,-3 0 135,-2 1 0,-4-3-24,4-2 1,1 2-86,-2-2 577,7-4-309,-3 7 0,4-12 166,-2 4 296,2-3-651,-4-2 172,6 6-85,6-4 1,2 4-494,6-6 0,5 0 41,0 0 0,11 0-146,-2 0 0,4-2 483,-4-2 0,7 2 0,2-4 0</inkml:trace>
  <inkml:trace contextRef="#ctx0" brushRef="#br0" timeOffset="190">22692 13818 8283,'-8'-6'-754,"2"3"1685,6-7-418,0 7 0,0-5 521,0 4-511,0 2-366,0-4 0,1 10 29,4 1 0,-2 11-145,7-2 1,-6 5-96,6 0 1,-5-2 76,4 7 1,-4-2-261,4 2 0,-5 1 16,0-6 0,-2 2-116,-2-2 1,0-8 3,0 3 84,0-3 127,0-3-81,0-2 86,0-6 18,0 0 62,-6 0 0,4-1 122,-3-4 41,4-3-142,1-6 208,0 0-84,0-7 0,0 5-43,0-3 1,6 4 109,3 0 0,-1 1-143,2 0 0,-1 4 2,5 1 0,-4 4-223,-1-4 0,1 6 85,4-2 1,0 3-1162,1 2 597,-8 0 668,6 0 0,-5 7 0,6 0 0</inkml:trace>
  <inkml:trace contextRef="#ctx0" brushRef="#br0" timeOffset="191">22863 14074 8093,'0'-9'-23,"0"-1"0,4 6 148,1-6 0,5 5 717,-6-4 1,3 6-259,-3-2 0,-1 3 207,7 2-416,-7-6-403,3 4 107,1-4 1,-6 8 52,4 2 0,-3 0-208,-2 5 84,0 1 0,0 4 64,0 0 1,-5 0-178,0 0 1,0-4 9,5-1 0,0-4-83,0 5 237,0-7-221,0 3-7,0-6 48,0 0 1,7 0-231,2 0 1,4 0-116,1 0 0,0-5 136,1 1 0,-1-6-1142,0 5 1472,0 1 0,0-9 0,1-3 0</inkml:trace>
  <inkml:trace contextRef="#ctx0" brushRef="#br0" timeOffset="192">22763 13690 8190,'-9'-1'0,"-1"-4"0,7 2 0,-2-7 710,4 7-25,1-3 198,0 6 379,0-6-745,0 4-854,0-4 299,0 6-125,0 6 0,0-3 164,0 7 1,1-2-171,4 1 0,-2-1 86,7-3 0,-6-4-38,6 4 0,1-3 72,8-2 0,-2 0-171,7 0 0,-5-5 113,5 0 0,-2-6-166,1 2 0,3 1-214,-7-2 218,0 7 90,-5-3 0,0 6-835,0 0 420,-6 0 594,-2 6 0,-6 2 0,0 6 0</inkml:trace>
  <inkml:trace contextRef="#ctx0" brushRef="#br0" timeOffset="193">23218 13747 9965,'6'-8'408,"-4"2"0,6 8-77,-3 2 0,2 0 111,8 5-186,-1 7-225,0 0 0,0 4-106,1-6 0,3 1-88,1-1 1,0 0-689,-4 0 743,-1 0-303,0 1 0,0-6-386,0 1 0,-4-6 351,-1 6 1,-4-7-520,5 2 965,-7-4 0,9 6 0,-4 1 0</inkml:trace>
  <inkml:trace contextRef="#ctx0" brushRef="#br0" timeOffset="194">23460 13776 8276,'-7'-8'202,"-1"1"-93,-6 7 0,3 2 213,-3 3 1,3 3-56,-8 6 56,-3 6-207,6-4 0,-4 10 116,5-8-1266,1 8 717,0-10 1,4 4-214,1-6 0,6 1-5,-2-1 535,3 0 0,9 0 0,1 0 0</inkml:trace>
  <inkml:trace contextRef="#ctx0" brushRef="#br0" timeOffset="195">23602 13889 8276,'9'0'300,"1"0"137,-1 0 1,6 0-9,-1 0 1,-5 5 224,1 0 1,-7 1-278,2-1 0,-4 3-107,-1 6 1,-1 0-217,-4 1 0,2-3-4,-7-2 0,1 2-15,-5-2 1,4 1 227,1-2-407,5 4 5,-2-11 1,6 5-300,0-2 1,6-3-570,4 2 1,9-2 159,5-2 847,2 0 0,9-6 0,2-2 0</inkml:trace>
  <inkml:trace contextRef="#ctx0" brushRef="#br0" timeOffset="196">24085 13761 8220,'0'-7'1122,"7"-1"-645,2 3 1,4 3-105,1-2 0,2 0-120,3 0 1,-2 2-155,7-3 0,-5 2-246,4-1 1,-4 2-61,5-3 0,-7 4-461,2 1 1,-8 0-1136,-1 0 1803,-7 0 0,3 0 0,-6 0 0</inkml:trace>
  <inkml:trace contextRef="#ctx0" brushRef="#br0" timeOffset="197">24142 13804 8324,'0'14'240,"-1"1"99,-4-1 1,3 2 31,-2 3 0,2-2-151,2 7 1,-2-5-41,-2 4 0,2-4-92,-3 5 0,4-7-138,1 2 0,6-5 90,4-4 0,-3 3-76,3-4 0,4-3 75,5-1 1,2-3-37,-2-2 1,-4 0-227,4 0 0,2 0 52,-2 0 0,0 0-424,-5 0 0,0 0-20,0 0 0,1 0-796,-1 0 1411,-6-7 0,4-1 0,-4-6 0</inkml:trace>
  <inkml:trace contextRef="#ctx0" brushRef="#br0" timeOffset="198">24142 13946 8157,'-8'0'620,"15"0"0,2-1-485,10-4 0,2 3-130,-2-2 1,4-3-41,-4 3 1,5-1-269,-5 5 0,0-2-73,-5-2 1,-5 2-949,1-3 1324,-7 4 0,10-6 0,-5-1 0</inkml:trace>
  <inkml:trace contextRef="#ctx0" brushRef="#br0" timeOffset="199">24270 13818 8955,'0'15'422,"0"-1"1,0-5-287,0 1 0,5 4-44,0 5 1,-1 0-143,-4-5 0,0 5-390,0 0 1,2 5 257,3-5 182,-4 6 0,6-9 0,-7 4 0</inkml:trace>
  <inkml:trace contextRef="#ctx0" brushRef="#br0" timeOffset="200">24796 13790 8220,'0'-14'1099,"0"-1"-251,0 1-800,0 0 0,-6 5 83,-4-1 1,2 7 5,-1-2 0,0 4-80,-6 1 1,1 0-169,0 0 0,4 1 127,1 4 0,-1-2 123,-4 7 0,2-1-14,2 5 0,-1-4-19,6-1 0,-1 2-2,1 8 0,4-3-59,-4 3 1,3-2 23,2 2 0,0-3-1,0 3 0,0 2-22,0-2 0,2 4-19,3-4 1,1 0 37,3-5 1,4-4-134,-3-1 0,2-4 149,2 5-907,1-7 559,-1 3 1,0-6-439,0 0 253,7 0 1,-5 0 59,3 0 392,-4 0 0,0-6 0,-1-2 0</inkml:trace>
  <inkml:trace contextRef="#ctx0" brushRef="#br0" timeOffset="201">24910 13804 8220,'8'0'1763,"4"0"-989,-4 0-520,7 0 1,-1-5 0,0 1 0,-5-1-126,1 5 1,-5 2-177,4 2 1,-4-2-628,4 3 289,-5 2 133,2 1 1,-6 7 153,0-1 1,-2-5-44,-2 1 0,0-1 104,-5 5 0,4 1 131,-4-1 1,6-5 0,-2 1 1,-2-1-41,3 6 0,-1-6 179,5 0 1,0-4-137,0 5 0,2-6-54,2 6 0,-1-7-76,7 2 0,-1-4-183,6-1 1,-1 0-66,0 0 1,0 0-327,1 0 0,-6 0-314,0 0 493,1 0 60,-2 0 367,-2 0 0,1-6 0,0-2 0</inkml:trace>
  <inkml:trace contextRef="#ctx0" brushRef="#br0" timeOffset="202">24910 13961 9544,'14'-5'302,"0"0"0,1-1-309,-1 1 0,0 3-340,0-2 1,0-3-227,1 3 1,-1-3 572,0 3 0,0-4 0,1-7 0</inkml:trace>
  <inkml:trace contextRef="#ctx0" brushRef="#br0" timeOffset="203">25166 13733 7866,'0'-8'-9,"1"2"808,4 6 100,-3-6-155,4 4-194,-6-4-370,6 6 1,-2 0-137,5 0 1,-4 0 128,4 0 1,1 0-205,4 0 1,-5 0-81,1 0 0,-1 0 107,6 0 0,-1 0-76,0 0 1,-5 0 77,1 0 0,-5 0 163,4 0-36,-6 0 1,4 1 138,-7 4-116,0 3 1,0 11 138,0 0 1,0 0-307,0-5 0,0 0 104,0 0 1,0 1-576,0-1 0,0 5-179,0 0 0,0 0-467,0-5 0,0 0 1136,0 0 0,-7 1 0,-1-1 0</inkml:trace>
  <inkml:trace contextRef="#ctx0" brushRef="#br0" timeOffset="204">20730 13378 8957,'14'0'257,"0"0"157,1 0-289,5 0 48,2 0-41,0 0 0,5-5 65,-3 0-70,9 0 61,-3 5-7,11 0-41,-5-6-443,7 5 421,0-12 48,-1 11-40,7-4 0,-3 1 122,6 1-144,-6-8 1,9 6-48,-2-3 1,-4 1 98,-2 3 0,-4 3-238,-5-2 1,-4-3 100,-5 3-395,-1-1 262,-6-1 0,-1 4-112,-7-3-243,0 4-413,0 1-85,-6 0 967,-1 0 0,-20-7 0,-3-1 0</inkml:trace>
  <inkml:trace contextRef="#ctx0" brushRef="#br0" timeOffset="205">20758 13435 8187,'-8'-7'124,"2"4"199,6-6 57,0 5-194,0-2 170,0 0-140,0 4 0,2-4 161,2 6-161,4 0-43,13 0 222,1-6-212,6 4-46,7-4 0,3 6 341,9 0-286,4-7-898,6 6 907,0-12 37,0 5-1061,6-6 956,-5 0 0,7 1-90,-3 4 154,2-4 2,1 5-198,-2-6 0,-12 6 132,-4 3 1,-9 4-636,-5 1 1,-3 0 127,-1 0-1931,-13 0 2305,3 12 0,-11-9 0,6 10 0</inkml:trace>
  <inkml:trace contextRef="#ctx0" brushRef="#br0" timeOffset="206">24483 14288 8003,'15'0'10,"0"-5"70,4 0 0,-1 0-15,5 5 0,7-1 141,8-4 0,0 3 167,5-2 0,-2-3-172,11 3 0,-4-6-17,4 5 0,0-1-336,5 1 1,0 2-5,-1-6 1,-5 6-100,-4-2 115,-2 3 1,-3 2 0,1 0-1</inkml:trace>
  <inkml:trace contextRef="#ctx0" brushRef="#br0" timeOffset="207">20104 14686 9416,'21'-7'487,"3"4"-22,9-6 0,14-1-228,10-4 1,13 0-346,5-1 1,-35 8 0,1 0-249,6 0 0,1 0 0,2-3 1,1 0-1,3-2 0,-1 1 1</inkml:trace>
  <inkml:trace contextRef="#ctx0" brushRef="#br0" timeOffset="208">13820 16392 8058,'-9'0'-564,"-1"0"507,7 0 625,-3 0-244,6 0 2493,0 0-2749,6-7 22,2 6 0,6-6 11,0 7 1,2-4 82,3-1 1,-3-1-221,3 1 1,1-2-45,-1-2 0,5 1-35,-5 3 0,1 2-408,-1-6-80,-3 6 0,5-4 70,-7 7 1,-6 2-1035,-3 3 1567,-4 2 0,-1 8 0,0-1 0</inkml:trace>
  <inkml:trace contextRef="#ctx0" brushRef="#br0" timeOffset="209">13820 16591 8058,'-14'7'1604,"6"0"-1188,2-7-177,6 0 0,1 5 378,4-1 0,4 1-247,10-5 1,-1 5-329,5-1 0,6 1-150,4-5 1,7-1-423,-3-4 0,16 2 530,3-7 0,11 1 0,-2-5 0</inkml:trace>
  <inkml:trace contextRef="#ctx0" brushRef="#br0" timeOffset="210">14858 16136 8140,'0'-15'307,"0"8"641,0-6-771,0 11 1,5-2 15,-1 8 1,8 6 3,-3 9 1,-1 3 223,1 6-612,1 1 198,-2-1 1,3 5 86,-6 0 0,6-4-70,-2-5 0,-1-7 59,1 2 1,-4-8 77,5-2 0,-6-4 78,6 5-136,-7-7 0,8 2 166,-6-10 1,6-3-111,-2-6 1,-1-2-54,2-3 1,-1 2-8,5-7 0,-4 2-15,-1-2 0,-1-3 25,2 4 0,1-4-4,-6-2 1,4 6-325,-4-1 118,0 7 45,-5-4 0,0 7-773,0 0-107,0-1 253,0 7 1,1 2 199,4 6-1324,-4 0 813,6 6 994,-7 2 0,6 13 0,2 1 0</inkml:trace>
  <inkml:trace contextRef="#ctx0" brushRef="#br0" timeOffset="211">15427 16335 8140,'0'-15'77,"0"1"0,-5 0 181,0 0 0,-6 1 101,2 4 0,-4-2 155,-1 6 1,0 0-184,-1 5 1,1 0-38,0 0 1,0 2-118,0 2 0,4 4 63,1 7 1,1-1-190,-2 0 0,-1 0 93,6 0-522,1 7 336,4-12 0,0 10 48,0-9-533,0 3 374,6-6 0,-3 0-90,7-7 1,-1 0-60,5 0 1,1 0-92,-1 0 1,5-7 101,0-2 0,0-2 27,-5 1 38,0-2 180,-6 4 0,5-2 62,-4 1 0,-3 4-4,-1-4 443,3 6-27,-6-4-67,10 7 0,-9 0 420,7 0-477,-7 7 0,8 0-227,-6 8 1,1-6-106,-1 1-479,-4-1 273,12 5 1,-10-1-697,7-4 223,-7-2 283,10-7 0,-10 0-76,6 0 0,-6-2 83,2-3 1,1 2 179,-1-6 1,1 4 236,-1-4 0,-2-1 0,7-4 0,-7 0 0,2-1 0,-2 6 0,2-1 0,-4 1 0,7-4 88,-3 4 817,-4 3-317,6 6-35,-7 0 0,4 1-163,1 4 0,2-2 0,-3 7 1,-2 4-68,3 5 0,-2 0-103,1-5 1,-2 0 140,3 0-380,-4 1 154,6-1-297,-6 0 138,6 0-69,-7 0 53,6-6 412,-4-1 24,4-7-87,-6 0-145,0 0 0,0-7-93,0-2 0,0 1-71,0-2 0,0-1-18,0-8 0,0 4 138,0-4 1,0 1 186,0-1 1,6 4-31,4-4 0,1 8 528,-2 1-549,4 1 0,-5-4 65,6 3 0,0-1-125,0 7 1,-4-6-113,-1 5 1,1 1-823,4 4 395,-6 0 177,5 0-1350,-6 0 1,3 1 1515,-1 4 0,-5 3 0,2 6 0</inkml:trace>
  <inkml:trace contextRef="#ctx0" brushRef="#br0" timeOffset="212">16194 15951 7957,'0'-8'0,"0"2"106,0-1 167,0 6 75,-6-6-15,5 1-278,-12 4 36,11-4 0,-6 1 31,4 1 1,1-1-167,-7 5 0,2-2-122,-1-2 150,-4 2-88,5-4 140,0 6 0,-3-2 18,6-3-31,-6 4 23,10-5 0,-7 6 53,3 0-7,4 0 11,-6 0-232,7 0-128,0 0 255,0 6 1,0 2 162,0 6 1,0 5-107,0 0 1,0 6 11,0-1 0,0-2 29,0 2 1,0 4-60,0 5 0,0 0 74,0-4 1,0-2 6,0-4 0,0 4 56,0-3 1,0-2-25,0 2 1,0-7 160,0 2-238,7 3 1,-4-6 11,6 3 0,-4-8 2,4-2 1,1-5-11,4 0 0,0-2-168,1-2 0,0 0 49,4 0 1,2-2-891,3-2 0,2-4 932,-2-6 0,3-7 0,1-1 0</inkml:trace>
  <inkml:trace contextRef="#ctx0" brushRef="#br0" timeOffset="213">16436 16008 8127,'0'-10'379,"0"1"-179,0 6 0,2-8-18,2 6 308,-2 0-231,11 5 1,-5 0-107,6 0 0,-2 2 15,-2 2 1,3 6-132,-4 9 0,2 1 48,-1 4 1,1 1-260,-7-6 0,1 7 64,-5-3 0,0-2-217,0-2 185,0-3-26,0-2 52,0 0 249,0-6 281,0-2-310,-6-12 1,3 0-8,-7-4 1,7-3 0,-2 4-25,4-4-23,1-1 1,0 0 8,0 0 1,0 4 5,0 1 0,4-1-97,1-4 1,6 0 14,-1 0 0,2-1-8,3 1 1,-1 5 3,0-1 1,2 2-255,3-1 83,-3-4 1,4 12-750,-6-4 108,-6 3 0,3 4 21,-6 3 812,0 2 0,-5 8 0,0-1 0</inkml:trace>
  <inkml:trace contextRef="#ctx0" brushRef="#br0" timeOffset="214">16749 16178 8127,'0'8'278,"0"5"1146,0-4-893,0 4 1,0 1-267,0 0-12,0 1-295,0-1 165,0-6-185,0 4-709,0-10 275,0 4-348,0-6-759,0 0 835,0-6 768,0-2 0,0-6 0,0 0 0</inkml:trace>
  <inkml:trace contextRef="#ctx0" brushRef="#br0" timeOffset="215">16507 15823 8127,'0'-8'-76,"0"2"0,-1 1 807,-4 0-128,3 0-168,-4 5 1,6 7-119,0 2 0,0-1 29,0 2-258,6-1 1,-3 4-188,7-4 0,-5-2 150,4-7 1,1 0-109,4 0 1,0 0-38,0 0 0,5-2 100,0-3 0,5-1 6,-5-4 1,1-1 148,-1 7 77,-3-1 1,5 0-198,-7 0 0,-5 1 69,1 4 35,-7 6-575,3 2 286,-6 6 1,0 0-752,0 1 0,0-1 895,0 0 0,-6 6 0,-2 3 0</inkml:trace>
  <inkml:trace contextRef="#ctx0" brushRef="#br0" timeOffset="216">17005 15908 8075,'0'-8'-51,"0"-4"1,1 10 785,4-3-517,-3-3-342,10 7 90,-4-5 0,2 6 17,-1 0 1,-4-2 110,4-3-113,1 4 178,-2-6-31,4 7 76,-10 0-4,4 0 57,-6 0 238,0 0-288,0 7 1,0 1-110,0 6 0,0 5-7,0 0 0,0 1 53,0-1 1,5 2 102,0 2 1,1 4-31,-1-3 0,-4 3 196,4 1 1,2-4 28,-3 0 0,3-5-91,-3 4 0,-2-5-77,3 1 1,-4-4-43,-1 0 1,0-1-24,0 0 0,0-5-161,0 1 0,-1-5-281,-4 4 1,-3-4 260,-6 4-28,-13 1 0,-3 10 0,-13 3 0</inkml:trace>
  <inkml:trace contextRef="#ctx0" brushRef="#br0" timeOffset="217">17460 15951 8076,'-6'-14'0,"4"6"476,-4-5 138,6 5 30,-7-6-88,6 6-293,-6-5 0,9 12-56,3-4 0,1 5-143,4 5 1,7 4 170,-3 10 1,3-1 27,-2 5 1,-6 1-344,1 4 1,-1 6-85,5-1 0,-4-5-73,-1-4 1,-1-5 69,2 5 1,2-9-50,-2 0 1,2-3-33,3-7 0,-1 0-223,0-5 1,-4 0 86,-1 0 1,-4 0-632,4 0 512,-6 0 1,8-2-213,-6-3 715,0 4 0,-5-18 0,0 3 0</inkml:trace>
  <inkml:trace contextRef="#ctx0" brushRef="#br0" timeOffset="218">17687 15937 8076,'0'-15'602,"0"7"-400,-6 2 0,-2 8 18,-6 2 0,-5 11-77,0 8 0,0 4-31,5 2 1,-5-1-270,0 1 1,0-3 109,5-2 1,4-2-258,1-3 0,6-3-447,-2 3 293,3-3 0,4-4 458,3-2 0,2-4 0,8-6 0</inkml:trace>
  <inkml:trace contextRef="#ctx0" brushRef="#br0" timeOffset="219">17858 16136 8160,'8'0'241,"-2"6"0,-1 2 363,0 6 0,-1 0-232,-4 1 0,0 3 77,0 1 1,0 0-208,0-4 1,0 4-80,0-1-68,0 1 266,0-4-1322,0-7-26,0-2-381,0-6 1368,0 0 0,7-13 0,1-3 0</inkml:trace>
  <inkml:trace contextRef="#ctx0" brushRef="#br0" timeOffset="220">17929 15695 8156,'0'-8'2173,"0"2"-1851,0-1 0,2 6 0,2-4 0,-1 3-100,7 2 0,-1 0 15,6 0 1,-1 0-68,0 0 1,-4 0-146,-1 0 0,-1 2-181,1 3 1,-2 3 62,-7 6 1,0 0-104,0 0 0,0 1 117,0-1 1,-2-2 37,-3-2 0,2 1 65,-6-6 56,6 6-6,-4-10 42,7 6-215,0-7 1,7 0 86,2 0 0,10 0-866,5 0 1,3 0 64,1 0 813,0 0 0,1-7 0,-1-1 0</inkml:trace>
  <inkml:trace contextRef="#ctx0" brushRef="#br0" timeOffset="221">18611 16150 8017,'-7'-2'-1884,"2"-2"2016,3 2 105,2-4 1,0 4-85,0-3 0,7 4 29,2-4 0,4 2 79,1-2 1,6 2-123,4-7 0,-2 6-85,2-6 0,-2 6-46,2-6 0,1 7-119,-6-2 1,5-1-33,-5 1 1,0 0-321,-5 5 0,0 0-351,0 0 814,0 0 0,1 0 0,-7 0 0,-2 0 0,-6 0 0</inkml:trace>
  <inkml:trace contextRef="#ctx0" brushRef="#br0" timeOffset="222">18768 15908 8017,'0'-8'-1998,"0"2"2307,0 6 0,-2 0 710,-2 0-470,2 0 1,-4 8-108,6 6 1,0 5 32,0 5 0,0 7-527,0-2 0,4 4 98,1 0 1,0 3-343,-5 7 0,0 4 296,0 1 0,0 12 0,0-2 0</inkml:trace>
  <inkml:trace contextRef="#ctx0" brushRef="#br0" timeOffset="223">19365 15908 8071,'-6'-8'-227,"4"-4"1,-4 8-45,6-5 1285,0 6-576,0-10 0,0 10 556,0-6-779,0 5 0,1-2-167,4 6 0,-2 6 315,7 4-185,-7 3-17,10 7 0,-7 2-85,3 7 0,2-3 86,-6-2 0,1 1-268,-1-6 1,-2 0-13,7-4 1,-5-1-6,4 0 1,-4-6 143,4-3 1,-4-4 27,4-1 1,-4 0 44,5 0 0,-2-6 106,1-4 0,4-4-20,-4-5 0,-1-1-80,2-4 1,-6-3 172,6 3-135,-7-2-141,10-3 0,-12 2-105,4 4 1,-4-4-49,-1 3 0,0 2-267,0-2 1,0 12-342,0-3-331,0 4 31,0 3 1,0 4 440,0 8 1,2 4 622,3 7 0,-4 5 0,6 2 0</inkml:trace>
  <inkml:trace contextRef="#ctx0" brushRef="#br0" timeOffset="224">19848 16036 8071,'0'-14'275,"-6"0"0,-2 1 530,-6 4-259,6-4-245,-5 11 1,6-4 292,-8 6-389,1 0 0,0 0-1,0 0 1,-1 6-75,1 4 1,5-2-146,-1 1 0,6 1 44,-6 4 1,7 0-195,-2 0 0,4 1-284,1-1 0,0-5 251,0 1 0,0-6-196,0 6 0,1-7 97,4 2 0,3-4-223,6-1 325,0 0 1,5 0-50,0 0 0,0-4 147,-5-1 1,1-6 96,-1 1 0,0 4 126,0 1 1,-4-1 24,-1 1 285,-6 1-33,10 4-54,-11 0-217,10 6 1,-10 2 125,2 6 1,3-5-216,-2 1 0,1-5-159,-1 4 1,-2-4-310,6 4 0,-4-5-3,4 0-387,-5-2 217,8-2 295,-4 0 1,5-2 16,-4-2 1,-1-4 285,-3-7 0,-4 6 0,4-1 0,2 1 0,-3-5 0,1 0 53,-5-1-7,6 1 1,-4 5 1027,3-1-685,-4 7 0,1-3 0,3 6 1,-4 1-105,4 4 0,1 4 52,-1 10 1,4-1-93,-4 6 0,5-2-69,-6 1 1,1 3-252,-5-7 1,2 4 60,2-4 1,-2-5-297,3-4 93,-4-1-116,-1-1 320,0-1 130,0-7 0,0-2-92,0-3 133,0-3 1,0-6 1,0 0 1,0-5-100,0 0 1,0 0 56,0 5 0,0 0-128,0-1 1,0 6-192,0-1 0,7 3-95,2-3 0,-1-1-360,2 6 0,-1-4 267,5 4 0,0 0 389,1 5 0,5-6 0,2-2 0</inkml:trace>
  <inkml:trace contextRef="#ctx0" brushRef="#br0" timeOffset="225">20602 15809 8071,'0'-15'0,"0"1"289,0 0 0,0 5 445,0-1 1,-2 5-339,-2-4 0,0 6-148,-5-2 0,1 2 0,-1-2 1,-4 3-16,3-2 1,3 2 263,-3 2-2341,1 0 721,-6 0 654,1 6 368,0-4 1,5 6 379,-1-3-243,7-4 1,-3 7 207,6-3-170,-7 3 1,6 6 129,-4 0 1,3 0-43,2 1 0,0 0 61,0 4 1,5 4-74,0 5 102,0-6-169,-5 5 0,4-5-40,1 6 0,0 1-6,-5-1 0,0-1-136,0-3 1,0 1 107,0-6 0,1 0-53,4-5 0,-3-4 3,2-1 1,4-6-166,2 2 1,2-3 30,3-2 0,4 0-143,0 0 0,4-7-38,-4-2 0,5-4-177,-5-1 0,0 0-265,-5 0 1,5-5 4,0 0 793,-6-7 0,-1 4 0,-4-6 0</inkml:trace>
  <inkml:trace contextRef="#ctx0" brushRef="#br0" timeOffset="226">20815 15780 8071,'8'0'1003,"-2"0"-531,-6 0-193,0 0 1,2 7 135,3 2 1,-4 8-71,4 2 1,-2 7-371,2-3 1,-3-1-11,2 2 0,-1-5 17,2 5 0,-3-7 51,3 2 1,1-3-447,-1-2 65,-1 0-242,-4 1 121,0-8 189,0 0 416,0-7 0,0-2-64,0-3 0,0-2-93,0-8 0,0 0-3,0-4 176,0 3-141,0-11 0,2 11 88,3-3 1,-2-1-5,6 1 0,-4-5 145,4 5 0,1 0-126,4 5 0,-4 0 13,-1-1 1,1 1-215,4 0 1,0 5-241,0-1 1,-4 7 156,-1-2-438,1 4 396,-2 1 1,4 0-178,-2 0 389,-4 6 0,7 8 0,-5 8 0</inkml:trace>
  <inkml:trace contextRef="#ctx0" brushRef="#br0" timeOffset="227">21114 16065 9847,'0'-8'1100,"0"-5"0,1 11-934,4-2 0,-2 2-121,7 2 0,-6 0 84,6 0 0,-5 0-277,4 0 168,-6 0 0,5 2-98,-3 2 0,-3 4-136,2 7 0,-4-1 71,-4 0 0,2 0 9,-3 0 0,-1-4 130,1-1-1,0 1-75,5-2 17,0 4 38,0-10 14,7 4 0,1-7-357,6-4 1,0 2 99,0-7 0,-1 6-597,-4-6 1,4 2 864,-3-1 0,-4-10 0,0 3 0</inkml:trace>
  <inkml:trace contextRef="#ctx0" brushRef="#br0" timeOffset="228">20901 15567 8091,'-2'-13'-11,"-3"4"381,4-4 69,-6 12 193,7-12 375,0 11-647,0-4-383,0 6 1,0 6 190,0 4 0,2 3 9,3 1 0,-2 0-287,6 0 0,-1-4 115,2-1 0,2-4-47,-2 4 1,2-5-10,3 0 1,-1-2-118,0-2 0,2 0 45,3 0 1,-3-5-143,3 0 1,-4-6 140,0 2 1,-1 3 26,0 1 1,-5-2-165,1 3 117,-7-1-431,3 5 203,-6 0 0,0 6-431,0 4 803,0-4 0,7 7 0,1-5 0</inkml:trace>
  <inkml:trace contextRef="#ctx0" brushRef="#br0" timeOffset="229">21384 15666 10303,'14'0'191,"0"0"0,1-1-326,-1-4 1,-5 4-111,1-4 279,-1 3-177,5-4-5,1 4 16,-7-4 0,-1 6 54,-2 0 14,-3 0-12,4 0 29,-6 0 0,0 2 245,0 2 0,0 0-80,0 5 0,0 0 185,0 6 1,2-1 61,2 0 1,-2 5 57,3 0 1,-2 6-145,2-1 1,-4 3 69,4 1 1,-2-1-23,2-3 0,-4 1-35,4-6 1,-3 5-132,-2-5 1,1 0 91,4-5 1,-3 0-349,2 0-132,-2 1 0,-4-1-220,-2 0 0,-4-5-301,-6 1 1,-7-1 747,-3 6 0,-9-1 0,-3 0 0</inkml:trace>
  <inkml:trace contextRef="#ctx0" brushRef="#br0" timeOffset="230">21810 15709 7986,'0'-8'172,"0"-4"278,0 10 84,0-4-241,0 6-342,0 0 0,2 6 261,3 4 0,3 7 141,6 2 1,0 6-338,0-1 0,1 3 110,-1 1 0,0-6-257,0-3 1,0 2-124,1-2 0,-1 0-101,0-5 1,0-2-51,1-2 189,-1 3 0,0-12-253,0 4-537,0-4 617,1-1 1,-6 0 388,1 0 0,-7 0 0,3-6 0,-6-2 0</inkml:trace>
  <inkml:trace contextRef="#ctx0" brushRef="#br0" timeOffset="231">22081 15695 7986,'0'-10'0,"0"1"537,0 6-312,0-4 1,-7 9-157,-2 3 1,-4 9 46,-1 10 0,-7 7-98,-2 2 1,2 5 82,2-4 0,3-1-178,2-5 0,5 1-337,-1-1 1,7-6 268,-2-3 0,4-3-997,1-2 611,0-6 531,6 5 0,2-12 0,6 6 0</inkml:trace>
  <inkml:trace contextRef="#ctx0" brushRef="#br0" timeOffset="232">22237 15937 7881,'14'0'-315,"-4"-2"477,-1-3 0,-4 4 745,4-4-262,1 3-200,4 2 1,-4 2-337,-1 3 0,-6-2 52,2 6 1,-3 1-226,-2 4 0,0 0-20,0 0 1,-2 1 3,-3-1 1,-3 0 136,-6 0 0,5-1-99,-1-4 1,5 3 99,-4-8-43,6 1-132,-4 1 175,7-4-147,0 4 6,7-6 1,2 0-188,10 0 1,-3 0-77,3 0 1,-3-5-356,-2 1 0,0-3 701,0 3 0,1-4 0,-1-6 0</inkml:trace>
  <inkml:trace contextRef="#ctx0" brushRef="#br0" timeOffset="233">22294 15439 8067,'6'-8'906,"-3"2"-694,7 6 1,-5-5 57,4 0 1,-4 1-28,4 4 0,-4 1-216,4 4 1,-1-2 154,2 7 0,1-1-213,-6 5 0,-1 0 22,-4 1 1,0 0 19,0 4 0,-1-8 66,-4 4 0,3-4-36,-2 3 0,-3-5 157,3 1-17,-1-7-154,5 10 27,0-12-293,0 6 1,2-7 105,2 0 0,10 4 133,10 1 0,3 6 0,1-3 0</inkml:trace>
  <inkml:trace contextRef="#ctx0" brushRef="#br0" timeOffset="234">22820 15922 8082,'0'-8'-1035,"1"1"1357,4 2-238,3 3 0,8-9 301,3 6 0,-3-4-64,3 4 1,3-6-143,1 2 1,4-2-64,2 1 1,-6-1-141,1 6 1,-2-4 7,2 4 1,-2-4-227,-3 4 0,-3 0-331,3 5 0,-3 0 303,-2 0 0,-5-5-795,1 1 1065,-7-1 0,10 5 0,-6 0 0</inkml:trace>
  <inkml:trace contextRef="#ctx0" brushRef="#br0" timeOffset="235">23104 15638 8953,'0'16'509,"0"3"0,0 3-547,0 6 0,0 2 62,0 4 1,0-3-155,0 7 0,0-5 228,0 5-98,7-6 0,0 9 0,8-5 0</inkml:trace>
  <inkml:trace contextRef="#ctx0" brushRef="#br0" timeOffset="236">23588 15666 7527,'0'-7'750,"0"-6"0,4 10-572,1-7 0,1 7 32,-1-2 0,-2 4-21,7 1 1,-5 0 100,4 0-121,1 0 0,4 1-104,0 4 0,0-2 104,0 7 1,1-5-247,-1 4 1,-5 0-18,1 6 1,-2-6-17,1 1 0,2-1 35,-6 5 0,0 1-159,-5-1 1,0-5 148,0 1 1,-2-1 31,-3 5 0,-2-1 116,-8-3 0,1 2-92,0-2 1,0-2 157,-1 1 0,1-4 24,0 4 0,5-4 456,-1 4-247,7-5-40,-3 2-211,6 0-176,0-4 0,6 4-320,3-6 0,10 0 191,5 0 0,4 0-321,6 0 0,2 0 51,7 0 464,-7-6 0,5-2 0,-5-6 0</inkml:trace>
  <inkml:trace contextRef="#ctx0" brushRef="#br0" timeOffset="237">24114 15581 8533,'0'14'416,"1"-4"200,4-1 1,3 1-313,6 4 0,-1 0-137,-4 0 1,4 1-395,-4-1 1,4 0 145,1 0-493,0 1 1,1-3 185,-1-2 0,0 1-14,0-7 0,-4 3-46,-1-2 0,-4-4 448,5 4 0,-7-4 0,3-1 0</inkml:trace>
  <inkml:trace contextRef="#ctx0" brushRef="#br0" timeOffset="238">24313 15624 8129,'-2'-8'82,"-3"3"0,-2 10 127,-8 4 1,1 6-184,0 4 1,0 1-108,-1 4 1,1 3-212,0-4 1,0 4 101,0 2 1,6-2-95,3-4 1,3-2 283,2-7 0,0 6 0,0 3 0</inkml:trace>
  <inkml:trace contextRef="#ctx0" brushRef="#br0" timeOffset="239">24441 15780 8129,'9'14'-222,"1"1"1,-7-1 276,2 0 1,-4 0 21,-1 1 1,0-1-101,0 0 0,0 0-126,0 0 0,5-4-678,0-1 266,-1-5 561,-4 2 0,7 0 0,1 2 0</inkml:trace>
  <inkml:trace contextRef="#ctx0" brushRef="#br0" timeOffset="240">24697 15610 8129,'8'1'-115,"-4"4"0,-1 3 374,2 6 0,-3 0-111,3 0 0,-2 5 234,1 0 0,0 5-152,5-5 1,-4 5-285,4-5 1,-4 0-68,4-5 0,1 0-255,4 0 0,-1-4-139,-4-1 0,4-6-37,-4 2-138,4-3 202,1-2 488,-6 0 0,5-7 0,-5 0 0</inkml:trace>
  <inkml:trace contextRef="#ctx0" brushRef="#br0" timeOffset="241">24910 15624 8129,'-8'0'284,"0"1"173,3 4 1,-3 3-249,-6 6 1,0 2 14,0 3 1,-2 3-135,-3 7 0,3-3-235,-3-2 0,8 3-578,2-3 0,4-4 441,-4-1 0,5-3-403,0-2 311,2 0 374,2 1 0,6-7 0,2-2 0</inkml:trace>
  <inkml:trace contextRef="#ctx0" brushRef="#br0" timeOffset="242">24967 15823 8129,'14'0'-440,"-5"0"308,1 0 1,-7 1 1543,2 4-931,-4-3 1,4 6 142,0-4-408,0 4 0,-7 7-34,-3-1 0,4 0 175,-4 0-269,-3 0 0,5-1 257,-7-3-13,7 2-320,-3-10 153,6 4-145,0 0 0,8-4-46,6 3 1,2-4-188,8-1 1,6 0 168,8 0 44,-4 0 0,14-6 0,-4-2 0</inkml:trace>
  <inkml:trace contextRef="#ctx0" brushRef="#br0" timeOffset="243">25578 15524 7796,'-14'0'-296,"0"0"495,0 0 0,-1 0 218,1 0 0,1 7-72,4 2 0,-4 4 42,4 1 0,-2 2-144,1 3 0,-1 3 7,7 6 1,-1 1 169,5-1-666,0 1 234,0-1 0,1-1-93,4-3 0,-2 1-154,7-6-149,-1 0 1,5-7-4,1-2 76,-1 2 0,0-10-136,0 3 218,1-4 1,-1-2 13,0-4 0,-5 2-144,1-7 377,-1 1 0,4-5-106,-4 0 1,-1 4 628,-3 1-92,-3 5 135,4-8 45,-6 10-209,0-4 0,0 7-87,0 4 1,2-2 51,2 7 1,-2-5 150,3 4-303,3-6-229,-1 10 1,8-12 92,-1 4 1,0-3-57,0-2 0,1 0-33,-1 0 0,-5-5 56,1 0-56,-1-6-308,5 3 185,-6-6 1,-1 0 100,-7 0 1,0 4-173,0 1 1,-7 6 42,-2-2 1,-9-2-401,0 3 1,-3-1-520,2 5 396,3 0 1,-3 2 47,10 2 642,2-2 0,1 4 0,-2-6 0</inkml:trace>
  <inkml:trace contextRef="#ctx0" brushRef="#br0" timeOffset="244">25905 15695 8131,'8'14'248,"-3"0"1,-4-3 46,-1 4 1,5-4 257,0 8 1,1 1-255,-1-1 0,1 0-45,4-5 1,2 1-63,-2-1 0,-2 0-89,1 0 62,1-6 0,4-2 76,0-6 1,-4 0-43,-1 0-80,1 0 0,4-6-10,0-3 1,-5-1-2,1-4 1,-5 3-101,4-8 1,-6 2 66,2-2 0,-3 1-162,-2-6 1,4 7 20,1-2 0,0 3 87,-5 2-1747,0 0 740,-6 0 1,4 4 985,-3 1 0,-3 6 0,0-4 0</inkml:trace>
  <inkml:trace contextRef="#ctx0" brushRef="#br0" timeOffset="245">26403 15581 8266,'8'-14'363,"-2"0"1,-4 0-168,2-1 1,-2 6 167,3-1-206,-4 1 1,-2-4 343,-4 4-280,3-4-55,-10 12-468,4-12 367,-6 11-161,6-10-20,-5 10 182,11-4 161,-4 6-116,6 0 115,0 0 1,0 6-194,0 4 1,0 4-23,0 5 0,-5-2-14,1 7 0,-3 0-41,3 4 1,2 0 67,-3 1 1,4-1 127,1 1 0,0-6-67,0 1 1,0-2 41,0 2 0,0 1-4,0-6 0,4 2 160,1-2 0,1-8-183,-1 3-37,-3-3-338,10 3 0,-4-6 113,7-3 1,-1-4-689,0-1 0,2 0 12,3 0 837,3 0 0,13-12 0,1-4 0</inkml:trace>
  <inkml:trace contextRef="#ctx0" brushRef="#br0" timeOffset="246">26701 15524 8938,'8'0'1292,"5"0"-927,-12 0-225,12 0 0,-10 5-105,7 0 1,-6 6 43,6-2 0,-5 1 63,4 4 0,-4-3-62,4 8 0,-1-2-17,2 2 0,2-3-2,-2 3 0,-2 2 3,1-2 0,-1 0-95,2-5 1,2-5-15,-2 1 0,-2-2-234,1 1 0,-4-3-315,4-6 0,-4 5-70,5 0-15,-7 0 1,5-5 207,-4 0 1,-2-2 14,3-3 1,-4 2 455,-1-6 0,-6-1 0,-2-4 0</inkml:trace>
  <inkml:trace contextRef="#ctx0" brushRef="#br0" timeOffset="247">26915 15524 8226,'0'-8'1291,"0"2"-1146,-7 6 1,-1 6 9,-6 4 0,-5 7-140,0 2 1,0 7 100,5-3 0,0 4-155,0 1 1,-1-4-69,1 0 0,2-7-285,2 2 1,4-3-992,6-2 630,0 0 753,0 1 0,6-7 0,2-2 0</inkml:trace>
  <inkml:trace contextRef="#ctx0" brushRef="#br0" timeOffset="248">27043 15738 8000,'7'0'539,"0"0"36,-7 0-1284,0 0 1,0 0 0</inkml:trace>
  <inkml:trace contextRef="#ctx0" brushRef="#br0" timeOffset="249">26744 15581 8251,'-8'-9'456,"3"-1"427,4 7-131,1-10-348,0 12 0,0-7 46,0 3 31,0 4-72,0-6-505,0 7 154,0 0 1,5 2-67,-1 3 0,7-2 158,-1 6 1,2 1-199,3 4 1,-1 0 25,0 0 0,-4 2 93,-1 3 0,1-1-42,4 5 0,-5-5 31,1 1 0,-6 1 39,6-1 0,-7 5-4,2-5 0,1 0-329,-1-5 0,0 0-136,-5 0 0,0-4-55,0-1 246,0-6 105,0 4 113,0-7 163,0 0 1,-5-7-190,0-2 0,0-4-183,5-1 1,-4-2 130,-1-3 0,0 2-135,5-7 1,0 2 69,0-2 0,0-1 38,0 6 0,0-1 207,0 1 145,7 3 1,-4-5-50,6 7 1,-4 2-98,4 2 47,1-3 1,4 7-18,0-3 1,0 2-204,1 7 0,-6-1-116,1-4 0,-1 3-254,5-2 0,-4 2-547,-1 2 111,-6 6 1,9 2 254,-8 7 584,1-1 0,-5 0 0,0 0 0</inkml:trace>
  <inkml:trace contextRef="#ctx0" brushRef="#br0" timeOffset="250">27099 15752 8251,'0'14'-143,"0"0"450,0 0 0,0-4 496,0-1 0,0-4-403,0 5 1,0-6-159,0 6 0,5-5-439,0 4 36,0-6 0,-4 4-410,4-7 47,-3 0-445,4 0-249,-6 0 834,0 0 0,-6-13 1,-2-3-1</inkml:trace>
  <inkml:trace contextRef="#ctx0" brushRef="#br0" timeOffset="251">26872 15354 8191,'-2'-13'-626,"-2"4"1193,2-4 259,-4 11 0,4-4-55,-3 6-655,4 0 1,-5 2-105,6 2 1,1 4 51,4 7 1,1-6-65,4 0 0,2-4 4,-2 5 1,2-7-128,3 2 1,-1-4 89,0-1 1,5 0-165,0 0 0,2 0 35,-3 0 1,-2 0 158,3 0 0,2-1 38,-2-4 1,0 3-61,-5-2 89,0-4 1,0 6-81,1-3 0,-6 4 3,1 1 1,-6 1-158,6 4 1,-7 3-270,2 6 1,-4 5-918,-1 0 1356,0 6 0,-6-3 0,-2 7 0</inkml:trace>
  <inkml:trace contextRef="#ctx0" brushRef="#br0" timeOffset="252">27284 15780 7903,'0'14'1549,"0"1"1,0 4-1645,0 0 0,0 1 45,0-1 1,-4-2-865,-1 7 0,0-6 162,5 0 752,0-2 0,0 5 0,0 1 0</inkml:trace>
  <inkml:trace contextRef="#ctx0" brushRef="#br0" timeOffset="253">27469 15567 8244,'0'-14'-349,"2"4"233,2 1 1644,-2 6-900,4-10 0,-1 10 666,0-7-1031,0 7 0,-1-2-193,1 10 1,5 0 139,-6 9 1,6-1-31,-6 11 0,6-1 22,-5 6 0,4-6-66,-4 1 0,1-2-417,-1 2 1,-3 1 157,2-6 0,-1 0-265,2-5 1,-3 0 84,2 1 0,-2-6-405,-2 1 243,0-7 175,0 3 262,0-6 0,0-1 157,0-4 1,0-3-111,0-6 1,0-5-62,0 0 1,0-2 154,0 2 1,0 2-49,0-7 1,0 7 11,0-2 0,2 3 17,2 2 1,3 0 156,2-1 1,4 8-438,-4 2 0,-1-2 154,2 3 0,-6-1-388,6 5 162,-1 0-665,6 0 1,-3 2 922,-2 2 0,-4 4 0,-6 6 0</inkml:trace>
  <inkml:trace contextRef="#ctx0" brushRef="#br0" timeOffset="254">27753 15723 8210,'15'0'1859,"-1"0"-642,-6 0-904,4 0 1,-10 2-143,3 3 0,1-2-137,-1 6 0,0 1 115,-5 4 0,-5 0-203,0 0 1,-4 1 8,4-1 0,-5 0 217,6 0-386,-1-6-1,5 5 236,0-12 0,1 6 9,4-7 0,3 0-3,6 0 1,1 0-164,-1 0 0,-5-5-231,1 0 1,-1-6-562,5 2 1,-6 1 409,-3-2 1,1 1 517,-1-5 0,0-7 0,-5-1 0</inkml:trace>
  <inkml:trace contextRef="#ctx0" brushRef="#br0" timeOffset="255">27626 15340 8847,'-8'1'480,"3"4"0,3-2-335,2 6 0,2-1-95,3 2 1,-4 2-137,4-2 143,3-4 1,0 5-6,6-6 0,0 0-69,0-5 0,1 0 36,-1 0 1,0 0-190,0 0 250,7 0 0,-5-2 17,3-3 0,-4 4 39,0-4 35,-1 4 0,-5 1-109,1 0 6,-7 0-185,3 0 1,-6 1-305,0 4 1,0-2-431,0 7 1,0-6 850,0 6 0,-6-1 0,-2 5 0</inkml:trace>
  <inkml:trace contextRef="#ctx0" brushRef="#br0" timeOffset="256">27910 15382 8065,'1'-8'185,"4"4"0,-2 2-57,7 2 1,-5 0 331,4 0 0,-4-2-124,4-2 0,1 2 32,4-3-237,0 4 1,0-1-129,1-3 1,-6 4 37,1-4 1,-6 4 265,6 1-453,-7 0 8,10 0-1,-12 0 1,7 0 261,-3 0-57,-4 0 1,10 1 12,-6 4 1,1-2 286,-1 6-120,-3 1 0,9 9-98,-6 0 0,-1 1 133,-4-1 0,5 2-25,0 3 1,0 7 293,-5-2 1,0 2-1,0-2 1,0 1 17,0 3 1,0-3-229,0 3 0,-5-1 36,0 1 0,-6-3-676,2 3 0,-4-3 259,-1-2 0,-2-4-395,-3 0 1,2-2 226,-7 2 209,-6 2 0,-6-3 0,-7 5 0</inkml:trace>
  <inkml:trace contextRef="#ctx0" brushRef="#br0" timeOffset="257">15228 17145 8552,'0'-21'180,"0"6"0,6-6 393,3 7 0,4 4-483,1 1 1,2 6 103,3-2 0,8 3-152,6 2 0,5 0-39,-5 0 0,5 0-108,-5 0 0,7 5 166,-2 0 0,4 6-119,6-2 1,-1 3 222,10-3 0,5 2-362,13-6 0,-33 0 1,0-1 165,3-1 1,0-1 0,5 1-1,1-1-225,-1-2 1,0 0-1,7 0 1,3 0 235,1 0 0,1 0 0,2-1 0,1 0 33,1-1 1,1-1 0,6 0 0,0-1-6,-3-3 1,2-1 0,3 3-1,1 1-357,2-1 0,1 0 1,-1 3-1,0 0 335,0-3 1,1 0 0,-1 3-1,0-1-267,0-1 0,0-1 0,-23 3 0,-1 1 0,2-1 293,0-1 0,2 0 0,-2 0 0,24 0 0,0 1 42,-27-1 0,1 0 1,0 0-1,2 0 1,1 0-1,1 1-42,0-1 1,0-1-1,1 1 1,-2 0-1,1 1 1,-1-1 28,0 1 0,0 1 1,0 0-1,-3 0 0,0 0 1,0-1-18,4-1 1,1 0 0,0 0 0,-1 1 0,1 2 0,-1-1 3,1-1 1,-1 1 0,0-1 0,0 0 0,-1 0 0,1 0-22,1 0 0,2 1 0,-1-1 0,-1 0 0,0 0 0,0 0-4,-2 0 1,-1 0-1,1 1 1,4 0-1,1 0 1,-1 0 6,-3-2 1,0-1 0,1 1 0,2 1 0,1 1 0,0-1 4,-2 0 1,0-2-1,0 1 1,-1 1 0,0 1-1,0-1 46,-1-1 0,0 0 1,1 0-1,1 1 1,1 1-1,0-1-29,-1-1 1,0 0 0,0 0 0,0 1-1,1 1 1,0-1 37,-3-1 0,1-1 0,-1 1 0,0 2 0,1-1 0,-1 1-40,1-2 1,-1-1-1,1 1 1,1 2-1,1 0 1,-1 0 0,-1 0 0,0-1 1,-1 0-1,-2 0 1,1 0-1,-1 0-8,-1 0 0,0 1 0,1-1 0,0 0 0,0 1 0,1-1-138,-2 2 0,0 0 1,0 0-1,1 0 1,-1 0-1,0 0 130,24 0 1,-1 0 0,-24 0 0,1 0 0,0 0-59,26 1 0,-1-2 0,1-1 0,-1 0 27,-4-1 1,0 1 0,1-1 0,1 1 29,2 2 1,1 0 0,0 0 0,-1 0-61,-4 1 0,0-2 1,1-1-1,0 0 52,2 0 1,-1-1 0,-3-2 0,0-1-2,-2 1 0,1 0 0,0 1 0,0 0 37,0 0 1,-1-1 0,-2 0 0,-1 0 38,-4-1 0,1-2 0,0 1 0,0 0 62,0 0 0,-1 0 1,-5 0-1,-1 0 54,-2-1 0,-2 1 0,-5 0 1,-1 0-66,-2 0 1,-1 0-1,-2 0 1,0 0 60,31-8 0,-8 8 509,-12 2 1,-11-2-973,-12 3 475,-9-1 0,-12 5-896,-12 0 1,-14 6 127,-14 4 1,-15 4 562,-14 5 0,0 3 0,-6 7 0</inkml:trace>
  <inkml:trace contextRef="#ctx0" brushRef="#br0" timeOffset="258">25564 17188 8532,'0'-15'558,"0"8"-348,0 0 1,6 7 0,2 2 69,6 3 0,1 9-54,-1 9 1,5 1-223,0 5 0,6-3 141,-1 12 1,3-4-159,1 3 0,2 1 52,3 5 1,-1 4 13,6 1 0,0 4-167,4-5 0,-2 1 142,2-6 0,4-1-166,11-3 1,3-3-55,6-7 1,2-5 232,-28-13 0,1-1 0,1-1 0,1-1-160,2 1 1,0-1-1,0-1 1,0 0 255,-2-1 0,0 0 0,4-2 1,2 0-19,1-3 1,0 0 0,1 0 0,0 0-73,-1 0 1,0 0-1,2 0 1,0 0-117,0 0 0,0 0 0,3-3 0,-1 0 9,-2-1 1,1-2 0,1-2 0,1-1-255,-3 0 1,0-1-1,0-5 1,0 0 273,-2 1 1,0-1 0,2-3-1,0-1-106,0 0 0,0 0 1,1-4-1,-2-2 104,0 0 0,-2-2 1,-1-1-1,0-1-4,2-1 0,0-1 0,-4 1 0,-1 0 156,5-3 0,0-1 0,-3 1 1,-1 0-56,-1-2 1,0-1 0,1 0 0,-2-1 71,-3 0 1,-1-2 0,2 0-1,0-1-24,1-2 1,-1-1 0,-2 1 0,-1 0-76,-1 2 1,0 0 0,-2-4 0,0-1 3,0 3 0,-1-1 0,-1-4 0,-3-2-7,0-1 0,0 0 0,-2 3 0,0-1-119,0-1 1,-1-1-1,1 1 1,-1 0 70,1-3 1,-1 0 0,0-2 0,1-1-79,0-4 0,-1-1 0,-3 4 0,0 0 47,-1-3 0,0 0 1,-3 3-1,0 1 61,-1-1 0,-2-2 0,0-2 0,-1-1-218,-2 4 0,-2 0 0,1-3 1,-1 0 262,-1 5 1,0 1 0,1-4-1,-1-1-23,-2 0 0,-1 0 0,-1-1 0,-2 1 10,0 2 1,-2 0 0,-2 0 0,-1-1-18,1-1 1,1 0 0,-2-1 0,-1 1 0,0 0 1,0 0-1,0-1 1,-1 1-36,-1 5 0,-1-1 0,0-2 1,-2-1 33,-2-4 1,0 1-1,0 4 1,0 1-49,0-3 1,-1 0 0,1 5-1,0 1 22,0-2 1,0 1 0,-2 1 0,-1 1-5,1-2 1,-1-1-1,-2 4 1,-1 1-150,1 0 1,0 1 0,-1-1-1,-1 0 2,0 3 1,0-1 0,-1 2 0,0-1 28,-1 0 0,-1-1 0,0 4 0,-1 0 69,-1-1 0,0 0 0,-4-1 0,0 0 27,2 1 0,-1 0 0,0 0 1,-1-1 62,1 0 1,1 2 0,0 1-1,1 0 127,1 1 0,0-1 0,-1 1 0,-1 0-83,2 4 1,0 1 0,1-2 0,0 2 82,-20-34 1,21 33 0,1 0-27,-3 0 0,0 0 0,2 0 0,1 2-31,-22-31 1,4 3 35,-3 2 0,5 5-10,-1 0 0,-2 0-192,2 5 1,0-1 513,4 0 1,2 0-427,4 5 1,-3-4 16,7 5 1,0 1 13,5 8 1,0-1 480,0 5 0,1-3-429,4 3 1,-4 1 461,4 5 0,-2-1-443,1 1 1,-1 4 402,6 1 1,-4 5-407,4-1 1,-4 3-5,4 2 1,-5 0 39,6 0-182,-7 0 83,3-1 1,0 6-236,3-1 325,-3 7-63,7-3 80,-6 6-175,7 0-225,0 0 293,-6 6 1,4-3-9,-2 7 1,2-1-196,2 6 0,0-6 143,0 1 0,0-1-102,0 5 1,-2-1 40,-2-4 0,2 4 1,-3-4 0,4-1 49,1 2 0,-2-5-36,-3 4 101,4-6 288,-12 10-218,5-5 0,-1 4-102,-1-2 1,2 2-18,-1-2 0,-4-2 18,4 1 1,-4 1-2,-1 4 1,5-1-39,-1-4 0,1 4-112,-6-4 1,6-1-101,-1 2-433,7-1-319,-9-1 360,10 5 63,-4-12 408,6 6 1,1-7 20,4 0 1,-2-5 10,7 0 1,-6-6-18,6 2 0,-1 1 13,6-2 1,-6-4 7,1-5 1,-1 0 79,5 5 0,-4-5-71,-1 0 1,-1-5 88,2 5 0,2-4-52,-2 4 1,-2-2 19,1 2 0,-4 3 131,4-3 1,-6 4 247,2 0 0,-3 6 288,-2-1 190,6 7-114,-4-3-228,4 6-243,-6 0 25,6 0 1,2 0 112,6 0 1,5 1-251,0 4 0,5 3-147,-5 6 1,6 7 32,-1 3 0,3 9 0,1 3 0</inkml:trace>
  <inkml:trace contextRef="#ctx0" brushRef="#br0" timeOffset="259">18981 8373 7998,'-8'-6'21,"-4"-2"156,10-6-7,-4 0 0,6 4 43,0 1 1,0-1 26,0-4 1,6 0-52,3 0 0,9-2 66,1-3 0,6-3-163,-1-7 1,7 6 41,3-1 1,-1 0-124,-5-4 1,-4 4 29,0 1 1,-9 10-69,0-1-685,-1 3 521,-13 3 0,4 1-460,-10 7 0,1 0 291,-11 0 0,4 7 360,-8 2 0,-3 4 0,0 1 0</inkml:trace>
  <inkml:trace contextRef="#ctx0" brushRef="#br0" timeOffset="260">18910 8061 7994,'0'8'164,"-5"6"186,1 0 0,-1 7-132,5 7 1,0 2 280,0 3 1,0-1-67,0 6 0,0-7-127,0 2 0,5-3-166,-1-1 1,9-7-107,1-3 1,0-8-416,5-1 1,3-7 290,2 1 1,3-4 160,1-4 0,6-6 65,-1-9-136,6-3 0,-2-13 0,5-1 0</inkml:trace>
  <inkml:trace contextRef="#ctx0" brushRef="#br0" timeOffset="261">19365 7478 8076,'0'-10'937,"0"1"-579,0 6 1,0-2-316,0 10 0,2 3 244,2 6 0,-1 0-69,7 0 0,-5 5-133,4 0 1,1 0 66,4-5 0,-5 1-129,1-1 0,-1-2 229,6-2-192,-1-4 1,0-6 40,0 0 0,-1-1-124,-4-4 1,4-3-147,-4-6 1,-1-2 82,2-3 0,-7 3-338,2-3 0,-4-1 182,-1 1 0,0 0-412,0 5 0,0 4-93,0 1-346,0 6 1093,7-4 0,-6 7 0,5 0 0</inkml:trace>
  <inkml:trace contextRef="#ctx0" brushRef="#br0" timeOffset="262">19934 7464 8076,'-7'-8'-108,"6"-5"237,-12 12 1,10-6 93,-6 7 431,-1 0-322,2 0 1,-4 0 453,2 0-611,-3 7 1,4 2 48,-1 10 0,3-3 25,-3 3 0,-1-2-341,6 2 1,1-3 118,4 3 0,0-8-272,0-2 1,1-4 163,4 5 1,-2-7-222,6 1 1,-4-2-98,5-2 166,-1 0 1,5-6-108,1-4 1,-3-2 73,-2-3 1,2 1 181,-2 0 1,-2 1-39,1 4 0,-6-4 256,2 4-218,3 2 464,-6-5 42,10 10 33,-10-4-343,10 12 0,-8 0-38,5 4 1,-4 1-315,4-6 256,-6-1-463,10-4 291,-5 0 1,2 0-159,-1 0 1,-4-4 37,4-1 0,-6-6-19,2 1 1,1-2 124,-1-2 1,5-1-13,-6 1 0,3-5 229,-3 0 0,0 0-118,5 5 1,-4 0 277,4 0 1,-6 4-22,2 1 871,-3 6-604,4-4 0,-3 7 92,7 0 1,-7 7-133,2 2 1,1 5-19,-1 5 1,4-3-294,-4 3 1,4-3 117,-4-2 0,1 3-327,-1-2 0,-3 2 131,2-8-762,-2 4 236,-2-5-111,0-2 13,0-6 365,0 0 0,0-6 136,0-4 1,0-2-22,0-2 0,0-1 143,0 1 1,2 0-114,2 0 1,0 0 123,5-1 0,-4 6-319,4-1-8,1 1 0,4-4-96,0 4 1,-4-2-240,-1 6 628,1 0 0,4-1 0,0-2 0</inkml:trace>
  <inkml:trace contextRef="#ctx0" brushRef="#br0" timeOffset="263">20431 7307 7578,'8'14'832,"-1"-6"-469,-7 5 0,1-5 212,4 6-170,-4 0-200,6-6 0,-6 5-258,4-4 77,-3-2-954,4 5 757,-6-10 1,0 6-857,0-3 544,0-4 107,0 5 1,0-12-45,0-3 422,0-4 0,0-1 0,0 0 0</inkml:trace>
  <inkml:trace contextRef="#ctx0" brushRef="#br0" timeOffset="264">20488 7194 8076,'0'-15'0,"0"6"234,0-1 235,0 7-124,0-3-186,0 6 0,0 6-151,0 4 0,5 2-708,0 3 0,1-1 700,-1 0 0,3 6 0,6 3 0</inkml:trace>
  <inkml:trace contextRef="#ctx0" brushRef="#br0" timeOffset="265">20787 7236 8076,'-14'0'154,"-1"6"1,1-2 321,0 5 1,0-4-106,-1 4 1,3 1-26,2 4 0,4 0-45,6 0 0,0 5-264,0 0 0,0 0 79,0-4 0,0-6-262,0 0 1,6-1 57,4 2 1,-2 1-284,1-6-452,1-1 339,4-4 82,0 0 0,-1-6-174,-4-3 356,4-4 0,-12-1 53,4 0 0,2-1 214,-3 1 1,1 5 112,-5-1-41,0 7 0,2-3 570,2 6-503,-2 0 0,9 1 55,-6 4 1,1 1-76,-1 4 1,-2 2-294,6-2 0,-5-2 157,0 1 1,3-4-754,-3 4-32,7-5-325,-3 2 291,7-6 789,-1 0 0,-6-6 0,-2-2 0</inkml:trace>
  <inkml:trace contextRef="#ctx0" brushRef="#br0" timeOffset="266">21057 7236 8076,'8'0'239,"-2"0"1234,-6 0-787,6 6-19,-4 2-36,4 7-448,-6-1-139,0 0 1,0 0 4,0 0 0,0-4 277,0-1-734,0-5 388,0 8-557,0-10 197,0 4 70,0-6 1,0-6 22,0-4 0,5 2 145,0-1 1,1-2 177,-1-8 1,-2 3-109,7-3 1,-6 3 120,6 2 1,-7 5-117,2-1 0,-2 7 528,2-2-139,-4-3-71,12 7 1,-12-4-2,4 10 1,1-2-109,-1 6 1,0 1-364,-5 4 0,0 0 108,0 1 0,1-1-171,4 0 1,-3-5-144,3 1-308,-4-1 0,1 4-266,2-3-90,-2-4 1091,4-6 0,1 0 0,1 0 0</inkml:trace>
  <inkml:trace contextRef="#ctx0" brushRef="#br0" timeOffset="267">21370 7137 9293,'0'8'1113,"0"4"-762,0-2-7,0 2-168,0 3 0,0-1 61,0 0-59,0 0-80,0 0 1,4 1-308,1-1 11,6-6 0,-3 0 138,6-4 0,1-2-154,-1 3 1,0-4 51,0-1 1,0-1 0,1-4 1,-6 2 48,1-7 1,-1 7-155,5-2 0,-4-3 87,-1-1 0,-4-2-58,4 1 1,-5-2 169,0 2 0,-2-2-50,-2-2 1,0-1 417,0 1-226,0 0 0,-6 1 347,-4 4 1,2-2 61,-1 6 223,-1 0-254,-4 5 1,1 2 159,4 3 1,1-2-23,3 6 1,4 1-168,-4 4 0,3 0-301,2 0 1,7 1 110,2-1 0,5 0-942,5 0 1,5 0 260,9 1 447,-3-1 0,24 6 0,-2 2 0</inkml:trace>
  <inkml:trace contextRef="#ctx0" brushRef="#br0" timeOffset="268">22877 7961 8144,'0'-8'190,"0"4"-55,0 8 0,-7 6 147,-2 9 0,-4 4 53,-1 11 0,0 0-84,0 4 1,-1-1-320,1-4 0,0-2 77,0 7 1,1-8-32,4-1 0,1-7 86,3-8 1,3 0-514,-2 0 0,2-4-446,2-1-435,0-5 421,0 2 909,0-6 0,0-6 0,0-2 0</inkml:trace>
  <inkml:trace contextRef="#ctx0" brushRef="#br0" timeOffset="269">22607 8217 8144,'0'-14'703,"0"6"1,0 8-265,0 9 1,0 9 173,0 1 0,4 6-164,1-1 0,0 7-68,-5 3 1,1-8-166,4-7 1,3 2-141,6-2 1,2-2-382,3-7 1,11-6 302,13-8 1,4-12-2163,15-13 1825,-1-12 1,-16 11 0,0-3-1,-1-3 1,-1 0 0</inkml:trace>
  <inkml:trace contextRef="#ctx0" brushRef="#br0" timeOffset="270">22123 7137 8119,'0'-15'-1023,"2"1"1514,3 0 183,-4 6-307,5-5 0,-6 10 635,0-6-642,0 6 1,-1-2-123,-4 10 1,4 3-50,-4 6 1,3 0 78,2 0 1,0 0-349,0 1 87,0-1 0,7-5 11,2 1 1,4-7-231,1 2 0,0-8 127,0-2 0,-1-6-101,-4 1 0,3-2 64,-8-3 1,3 1-60,-3 0 1,-2 0 70,3 0 0,-5 4-14,-5 1 15,-3 5 1,-6-2-116,0 6-36,-1 0 112,1 0-715,6 0 227,2 0 261,19-6 1,2-2 35,14-6 0,-1-5 99,1 0 1,-3-6 239,-2 1 0,1-3 0,-6-1 0,0-1 0,-4 1 0,-3 1 0,-2 3 0,-2 0 94,-4 10 1,-2-3-82,3 7 0,-4 2 1506,-1-1-611,0 6-102,0-4 1,0 9-161,0 3 0,0 3-99,0 6 1,0 6-220,0 4 1,2 3-76,3 1 1,-2 1-219,6-1 1,-4 1 71,4-1 1,-4-1-411,5-3 1,-7 3 196,2-4 1,1-1-980,-1 2 1,-1-7 466,-4 2 1,0-3-481,0-2 0,0 1 1098,0-1 0,-6 0 0,-2 0 0</inkml:trace>
  <inkml:trace contextRef="#ctx0" brushRef="#br0" timeOffset="271">22379 6909 8109,'-14'-30'1239,"6"-1"-263,3 12-761,4 0 0,1 4 22,0 1 1,6 6 449,4 4 1,8-3-241,6 3 1,3-1-290,1 5 0,2-5-386,4 0 1,-3 1-559,7 4 1,-5 4-2090,5 1 2875,0 6 0,5-9 0,-1 4 0</inkml:trace>
  <inkml:trace contextRef="#ctx0" brushRef="#br0" timeOffset="272">23090 6682 8997,'0'-8'1904,"6"3"-1372,4 10 1,-2 3-136,1 6 0,1 0-187,4 0 1,-5 5-61,1 0 1,-5 5-199,4-5 0,-4 5-119,4-5 0,-6 0 83,2-5 0,2-5-664,-3 1 451,1-7-41,-5 3 269,0-6 1,0-1-47,0-4 0,0-3 53,0-6 1,0 0 24,0-1 1,0-4 81,0 0 0,0-4-48,0 4 1,5 0 41,-1 5 0,8-1-51,-3 1 0,-1 0-214,1 0 1,1 4 59,4 1 1,-4 6-642,-1-2 236,1 3 1,4 4 570,0 3 0,-6 3 0,-2 6 0</inkml:trace>
  <inkml:trace contextRef="#ctx0" brushRef="#br0" timeOffset="273">23417 6824 8080,'8'0'0,"-2"0"380,-6 0 1,5 1-88,0 4 0,-1-2 593,-4 7 0,2-5 28,3 4-444,-4-6 117,6 10-723,-7-5 181,6 6 185,-4 0-1721,4 0 1091,-6-6 1,2 0 255,2-3 144,-2-3 0,4 4 0,-6-6 0</inkml:trace>
  <inkml:trace contextRef="#ctx0" brushRef="#br0" timeOffset="274">23076 6468 10125,'6'8'749,"-3"5"-563,7-4 1,-7-1-162,2 2 1,3-5-115,1 4 0,-1-6 116,1 2 0,1-3-31,4-2 1,0-2 85,1-3 0,-1 2-229,0-6 0,0-1 2,0-4 0,-1 4 202,-3 1 0,1 4 0,-7-4 0,6 4 277,-5-4-364,6 5 1,-8-2 83,6 6 1,-6 2-204,2 2 0,1 4 149,-1 6 0,0 1 0,-5-1 0</inkml:trace>
  <inkml:trace contextRef="#ctx0" brushRef="#br0" timeOffset="275">23133 7705 8108,'0'-14'-484,"0"0"1,-2 1 1269,-3 4 18,4-4-370,-6 12 0,7-7 146,0 3-408,0 3 5,7 9 0,1 8 173,6 14 0,-5-2-201,1-4 1,-1 3-216,6-7 0,-3 0 104,-2-5 1,2-2-235,-2-2 72,2 3 0,3-12 145,-1 4 0,-5-5-13,1-5 0,-5-3 8,4-6 0,-4 0-134,4 0 0,-6-1 99,2 1 1,-3 0-225,-2 0 1,0 0 4,0-1 0,0 6-591,0-1-203,0 7 683,0-3 0,1 6-191,4 0 1,-2 0 539,7 0 0,-1 6 0,5 2 0</inkml:trace>
  <inkml:trace contextRef="#ctx0" brushRef="#br0" timeOffset="276">23659 7705 8106,'-10'0'-646,"1"0"1119,-1 0 1,-4 0-26,0 0 1,1 7 476,4 2-617,-4 4 1,7 1-112,-4 0 0,2-1 307,4-4-323,2 4-133,-4-5 1,6 1-341,0 1-12,6-7 1,-3 3 102,7-6-436,-7 0 176,10 0 401,-12 0 0,10-1 26,-6-4 0,1 3-37,-1-2 108,-3 2 149,10 2 1,-4 0 20,6 0 1,-4 0-30,-1 0-164,1 0 0,4 0 46,0 0 1,0 0-423,1 0 0,-1 0-25,0 0 102,0 0 0,1-6-49,-1-4 0,-5-2-19,1-3 1,-6 1 268,6 0 0,-7 0-121,2 0 0,-4-1 379,-1 1 1,0 0-32,0 0 819,0-1-175,0 1 80,0 6-394,0 2-340,7 6 0,-1 6 229,3 4 0,4 2-6,-3 3 0,-2 4-423,1 0 0,-6 4 81,2-4 0,1 0-236,-1-5 1,0 1 113,-5-1 1,0-5-513,0 1 285,0-7-49,0 3 567,0-6-371,0 0 257,0-6 1,0-2-108,0-6 0,0 0 195,0-1-147,0 1 0,6 0-198,3 0 0,-1 0-48,2-1 1,-1 6-193,6-1 0,-1 7-100,0-2 0,-5-1 528,1 1 0,6-6 0,6 3 0</inkml:trace>
  <inkml:trace contextRef="#ctx0" brushRef="#br0" timeOffset="277">24227 7634 8106,'8'2'114,"-3"3"1,-3 2-45,-2 8 1127,0-1-720,0 0 1,0 0-84,0 1 0,4-1-315,1 0 1,1-1-79,-1-4 233,-3 4-1896,4-5 963,0 6-997,-4-6 881,4-2 815,-6-12 0,-6-2 0,-2-6 0</inkml:trace>
  <inkml:trace contextRef="#ctx0" brushRef="#br0" timeOffset="278">24227 7520 8106,'0'-14'-163,"0"0"-1,0 0 243,0 6 0,2 2-193,3 6 37,-4 0 0,12 1-309,-4 4 0,3 3 386,-3 6 0,4 7 0,-5 1 0</inkml:trace>
  <inkml:trace contextRef="#ctx0" brushRef="#br0" timeOffset="279">24583 7606 8106,'-14'0'528,"-1"0"0,1 6-21,0 4 1,0 2-103,0 2 0,1 1-213,3-1 0,4 5 312,6 0-361,0 0-166,0-5 1,2-1-199,2-4 0,0-3-222,5-6 1,1 0 282,4 0 0,0-1-293,0-4 1,0 2 176,1-7 0,-6 1-13,1-5 1,-2 0 75,1-1 1,2 6 523,-6-1 4,6 7-26,-10-9 184,6 10 409,-1-4-95,-4 12-144,10 2-1019,-4 6 313,6 0 0,1-1-691,-1-4 0,0-2 196,0-7 1,1 0-23,-1 0 0,0-2 580,0-3 0,0-2 0,1-8 0</inkml:trace>
  <inkml:trace contextRef="#ctx0" brushRef="#br0" timeOffset="280">24881 7577 8106,'7'-8'46,"-6"2"0,7 6 1842,-3 0-1316,-3 6 1,4 2-187,-6 7 1,0-6-120,0 1 0,0-1-437,0 5 0,0-4-234,0-1-345,0-6 662,0 4 0,0-6-216,0 4 79,0-3-326,0 4 347,0-12 1,0-2-88,0-7 1,5 1 1,-1 0 0,6 0 316,-5 0 1,4-1 58,-4 1 1,4 0 189,-4 0 1,1 4 173,-1 1-224,-3 6 11,10-4 1,-10 14-75,3 2 0,1 4-131,-1 1 0,-1 0 245,-4 0-764,0 1 1,5-1-383,0 0 274,6-6 1,-3-2 149,6-6 0,-3 0 444,3 0 0,-3-6 0,10-2 0</inkml:trace>
  <inkml:trace contextRef="#ctx0" brushRef="#br0" timeOffset="281">25280 7393 8106,'-8'0'522,"-5"0"-327,11 6 1,-10-3-65,2 6 683,4 1-475,-7 4 0,10 0-76,-6 1-97,6-1 0,-4 0-289,7 0 0,0 5-449,0 0 1,7-1-44,2-9 1,4 2 311,1-6 1,0 4-959,0-4 1261,1 0 0,-1-5 0,0 0 0</inkml:trace>
  <inkml:trace contextRef="#ctx0" brushRef="#br0" timeOffset="282">25393 7535 8863,'0'8'1274,"0"-2"0,2-6-991,3 0 1,-2 5 28,6-1-15,1 1-650,4-5 304,0-6 1,0-1 238,1-2-431,-1-4 242,0 5 1,0-4 39,1 2-755,-8-2 479,0 4 0,-3-6-426,1-1 223,0 8 344,-5-6-30,-6 5 1,-2 0 424,-6 3 0,-1 4-69,1 1-71,0 0 236,0 6 0,1 2 143,4 6-264,-4 0 1,11 1-187,-2-1 0,2 0-110,2 0 0,0 0-387,0 1 1,6-6 218,4 1 0,4-7-521,5 2 1,-2-4 102,7-1 321,-7 0-1123,10 0 471,-5 0 937,7 0 0,-1-13 0,1-2 0</inkml:trace>
  <inkml:trace contextRef="#ctx0" brushRef="#br0" timeOffset="283">26019 7307 10096,'0'8'764,"6"5"0,-3-12-344,7 4-586,-7 3 216,3-6-52,1 4 28,1-6 1,1 0 151,1 0 1,-6 0 187,6 0-181,-7 0-1210,3-6 715,1 4 1,-6-11 42,4 4-48,-4 3 173,-1-7 1,0 10-9,0-7 170,0 7-63,0-3 0,-4 4 65,-1-3-82,-6 4 11,9-5 222,-10 6-1,10 0-184,-4 0-14,6 0-780,0 0 665,6 0-435,2 0 326,13 0 1,-6 0-18,4 0-285,3-7 255,-6-1 1,9-1-95,-6-1 224,0 1 0,-1-5-234,-4 0 574,3-1-173,-9 1 0,6 0 133,-6 0-95,-1-1 1,-6-4-142,4 1 831,-3-1-505,4 4 1,-6 1 107,0 0 659,0 6-253,0-5 453,-6 12-342,4-6-414,-4 1 0,6 6 110,0 0-306,0 6-161,0 9 21,0 5 0,0 2 258,0 7-270,0-1 92,0 7 0,0-5 178,0 3-602,0-3 263,0-1 1,1-6-946,4 1 453,-3-7 351,10 10 1,-10-11-1301,3 3 668,-4-10-148,5 4-430,-4-5 663,4 0 671,-6-2 0,-6-6 0,-2 0 0</inkml:trace>
  <inkml:trace contextRef="#ctx0" brushRef="#br0" timeOffset="284">26204 7137 8106,'8'-8'133,"-2"0"264,-6 3-131,6 4 0,2-6-213,6 7 1,1 0-72,-1 0 82,6 0 0,2 0-288,7 0 120,-1 0 0,1 0 104,-1 0 0,7 0 0,1 0 0</inkml:trace>
  <inkml:trace contextRef="#ctx0" brushRef="#br0" timeOffset="285">27000 6867 8286,'0'-8'1407,"0"1"-918,0 7-50,6 0-240,-4 7 350,10-6-257,-10 18 0,9-8 192,-6 13-483,0-7 57,1 10 1,-5-5 287,4 7-313,-3-7 12,-2 5 0,0-12-447,0 4 311,0 4 0,0-12 117,0 3-607,6-9 237,-4 7-5,4-10 212,-6 4 1,0-8-139,0-2-66,0-4 273,0-6 1,2-1-69,2 1 212,-2-6-138,4 4 1,-1-9 148,0 6 39,6-7-158,-10 11 235,12-6-90,-11 1 1,10 5-105,-2 1-185,-4 0 7,7 12 150,-5-10-926,6 10 623,0-4 1,-5 10-128,1 1 449,-7 6 0,10-3 0,-5 6 0</inkml:trace>
  <inkml:trace contextRef="#ctx0" brushRef="#br0" timeOffset="286">27242 7080 7934,'8'0'618,"4"0"0,-9 0-253,7 0 333,-7-7-45,3 6-228,1-5-194,-6 6 0,6 6-144,-7-5 86,0 12 1,0-5 172,0 6-265,0 0 31,-7-6 0,6 5 264,-4-4-442,3-2 74,-4 5 264,4-10-682,-4 4 225,6-6-280,0 0 262,6 0 101,2 0 0,7 0-423,-1 0 205,0-6 157,0 4-1680,7-10 811,-6 10 1032,0-10 0,4-3 0,-4-7 0</inkml:trace>
  <inkml:trace contextRef="#ctx0" brushRef="#br0" timeOffset="287">27185 6625 8042,'-8'-6'212,"2"4"19,-1-11 173,6 12-41,-6-6-133,7 7 746,0 0 1,5 7-573,0 2-370,6 4 40,-10-5 1,12 4-127,-3-2 77,-4-4-63,7 7-175,-6-12 176,8 6 0,4-7 32,0 0 0,1-2-47,-1-3 0,-2 2 75,7-6-365,0-1 192,-2-4 1,3 0-36,-6 0-21,6 6 174,-9-5 0,0 12-425,-6-4 49,-7 3-374,9 2-237,-10 7 1019,-2 0 0,-21 14 0,-9 1 0</inkml:trace>
  <inkml:trace contextRef="#ctx0" brushRef="#br0" timeOffset="288">28095 8658 8203,'-8'0'-228,"-5"0"136,12 0 203,-6 0 305,7-7-278,0 0 0,2-8 337,3 1-106,9-6-170,2-2 3,17-13-37,-10 5 0,19-11 166,-5 3 127,11-3-444,-4-8 0,11 3 315,-2-6-880,8 6 747,-2-9 0,5 10 214,-2-2-168,3 3-42,-1 8 1,0-2-190,-7 9 41,-7-2 3,-1 8-1232,-6 1 1043,-7 2 0,2 6-95,-10-1-805,4 7 802,-23-4-551,10 10 729,-17-4 0,1 12-554,-12 4 608,-7 9 0,-19-4 0,-1 6 0</inkml:trace>
  <inkml:trace contextRef="#ctx0" brushRef="#br0" timeOffset="289">28152 8373 8159,'0'-7'-141,"1"-4"-108,4 6 189,-4-6 1123,6 9-207,-7-4-136,0 6 360,0 0-650,-7 12-187,6 4-31,-12 13 0,10-1 371,-6 1-121,5 5-219,-2-4-344,6-1 184,6-2 1,2-12 194,7 4-725,5-9 388,2-4 0,15-7 87,5-4-1922,1-9-304,18-15 2198,-2-7 0,-24 12 0,1-1 0,0 0 0,-1-1 0</inkml:trace>
  <inkml:trace contextRef="#ctx0" brushRef="#br0" timeOffset="290">29516 7108 8150,'-9'-8'60,"0"4"1,4 2 182,-5 2 0,1 2-18,-5 2 0,4-1 329,1 7-60,-1 6-313,-4 0 0,6 4-24,3-6 1,4 5-41,1 0 1,0 0-219,0-5 0,1 1 25,4-1 0,1-5-236,4 1 0,7-7 111,-3 2 1,4-4-66,-4-1 1,0 0-779,0 0 498,7 0 264,-5-6 0,4 3-211,-5-7 1,-1 1 492,0-5 0,0-1 0,0 1 0,1 0 0,-1 0-112,0 0 95,-6-1 1,3 6-182,-6-1 1367,6 7-430,-10-3 130,6 6-558,-1 0 0,-4 6 408,2 4 0,0-1-204,0 5 1,-2-3-259,3 8 0,-2-4-11,1-6-271,-2 4 0,6-7 59,-3 3 1,-2-2-185,6-7 1,-4 0 73,5 0 1,-6-7-4,6-2 0,-2 1-189,1-1 1,-3-1 42,-6-4 0,0 4 22,0 1 1,0 0 100,0-6 1,-1 3-120,-4 2 0,2-1 101,-6 6-276,-1-6 162,-4 10 1,4-7-468,1 3 252,6 4-525,-4-6 974,7 7 0,0-6 0,0-2 0</inkml:trace>
  <inkml:trace contextRef="#ctx0" brushRef="#br0" timeOffset="291">29900 7037 8150,'10'2'112,"-1"2"1,-4 0 305,5 5 1,-6 1-116,6 4 0,-6 2 133,6 3 1,-1-4-220,6 4 0,-6-3 24,1-2 1,-1-1-123,5-4 0,1 2 40,-1-6 0,0 0-138,0-5 1,-4 0 143,-1 0 0,1-2-122,4-2 0,-2-4-2,-2-6 0,1-5-191,-6 0 1,4-2-127,-4 2 0,0 2 139,-5-7 0,0 7-198,0-2 0,0 3 14,0 2 1,0-1 8,0 1 0,0 5-481,0-1 105,0 7 0,1-3-20,4 6 708,-3 0 0,10 6 0,-4 2 0</inkml:trace>
  <inkml:trace contextRef="#ctx0" brushRef="#br0" timeOffset="292">30370 7094 8150,'7'-8'-633,"0"-5"1245,-7 6 10,0-8-299,0 7 1,0 1 403,0 2-94,0 3-73,-7-4-265,0 6 1,-8 6-92,1 4 0,5 2 38,-1 3 0,7-1-279,-2 0 1,4-5-251,1 1-33,0-1 0,0 1 206,0-1 0,1-5-141,4 0 1,3-2-6,6-2 0,0-2-106,1-2 0,-1 0-136,0-5 173,-6-1 180,5-4 0,-7 5 201,3-1 1,-1 7 48,-3-2 338,-3-3-388,4 7 27,-6-5-1,0 6 0,0 1 121,0 4 0,0-2 670,0 7-708,0-1 1,0 5 99,0 0-697,6-6-97,-4 5-136,10-11 133,-4 4 193,6-6 1,1-6 90,-1-4 1,-5 2 4,1-1 1,-5-1 205,4-4 0,-4 0-244,4 0 537,-6-1 17,10 1 1,-10 1 509,7 4-145,-7 3-249,10 6 1,-10 0 81,6 0-76,-6 6-216,10 2 0,-11 6 107,2 0 0,3 1-10,-3-1 0,1 0-412,-5 0 76,0 0-277,6 1 149,-4-7 103,4-2 62,-6-6-189,0 0 217,0-6 1,0-2-29,0-7 1,0 4 17,0-3 0,0 6 18,0-11 1,2 11-27,3-6 0,-2 3-2,6-3 0,-4 1 34,5 4-526,-7-4 84,9 12 104,-4-6 1,6 7-257,1 0 1,-6 0-265,1 0 361,-1 0 146,-1 7 1,5-4 336,-4 6 0,4-6 0,1 4 0</inkml:trace>
  <inkml:trace contextRef="#ctx0" brushRef="#br0" timeOffset="293">30938 6980 8725,'0'10'1147,"0"-1"1,0-4-532,0 4-254,0-5-736,0 8 307,7-10-1407,-6 10 941,5-10-489,-6 4 1022,0 1 0,0-6 0,0 6 0</inkml:trace>
  <inkml:trace contextRef="#ctx0" brushRef="#br0" timeOffset="294">30952 6838 8150,'0'-14'-637,"0"4"1092,0 1 264,0 6 1,2-4-230,3 7-691,-4 0 0,10 7-190,-6 2 1,5 4 239,-6 1 1,7 0-625,-1 1 1,-2-1 774,1 0 0,1 0 0,4 0 0</inkml:trace>
  <inkml:trace contextRef="#ctx0" brushRef="#br0" timeOffset="295">31294 6895 8150,'-15'0'236,"1"0"145,0 0 0,0 5 60,0-1 1,4 6-61,1-5 0,4 4 112,-5-4-313,7 6 1,-3-8-36,6 7-112,0-7 1,0 5-618,0-4 138,6-2 1,2 4 225,6-6 1,-4 0-658,-1 0 576,1 0 0,2-1-54,-2-4 252,3 3 245,-6-4 1,3 6-94,-1 0 72,-5 0 0,3 0 165,-2 0 346,-3 6-486,10-4 0,-8 9-34,5-6 1,-4-1-469,4-4 1,-4 0 89,5 0-646,-1 0 586,-1 0 0,5 0-291,-4 0-203,-3 0 820,7-6 0,-7-2 0,4-6 0,1 0 0,-6 0 0,4 4 0,-4 1 0,1-1 0,-1-4 0,-2 0 91,6 0 1,-5 4 191,0 1 0,0 5 437,0 0 552,-2-4-849,4 6 0,-4-4 86,2 6 0,-2 6-10,3 4 0,-4-2-162,-1 1 0,0 1-311,0 4 0,0-5-116,0 1-122,0-1 245,0 5-609,7-6 258,-6-1-14,6-7-216,-7 0 52,0 0 269,6-7 0,-4 4-10,2-6 0,3-1 177,-3-4 1,3 1 158,-3 4-27,-2-4 188,11 5 1,-10-4 80,6 2 321,-6 4-389,4 6 0,-6 0 242,4 0 162,-3 0-199,4 6-674,-6 2 217,6 0 142,-4 5-847,4-5 322,-6-1-552,6 6 449,2-11 118,0 4-10,5-6 1,-5 0-393,6 0 46,0 0 266,0-6 90,1 4 0,-1-9 37,0 6 1,0-6 309,1 2 0,-1-4 0,0-1 0,0 0 0,0-1 0,1 1 0,-6 5-182,1-1 409,-7 7 1,5-8 805,-4 6-115,-2 1 678,4 4-554,-6 0 1472,0 0-2430,0 6-67,0-5 0,-1 6-80,-4-7 96,3 6-1,-4-4 61,6 10-42,-6-4 0,4 2 6,-3-1 0,4-4 74,1 4-191,0 1 116,0 4-384,0 0 91,6 1 27,2-1 0,2-5 93,-1 1 0,-4-7-26,4 2 1,-4-2-5,4 1 0,-4-2-357,5 3 357,-1-4 1,5-1 6,1 0 1,-1 0-103,0 0 0,0 0 109,0 0 1,1 0-116,-1 0 0,0-4 55,0-1 0,1-5 13,-1 6 1,0-7 15,0 1 0,-4 2-25,-1-1 1,-1 4 77,2-4 0,-3 4 150,-2-5 1,-3 6 62,2-6 0,0 5 184,0-4 9,-2-1-221,4-4 1,-6 0 93,0 0 0,0 4-91,0 1 0,0 4 15,0-4 1,-1 5 174,-4 0 271,3 2-198,-10 2-246,4 0 1,-6 0 189,-1 0 1,6 0-10,-1 0 1,6 2-64,-6 2 0,5 0 4,-4 5 1,4-4 22,-4 4 1,6-4-20,-2 5-55,3-1-26,2 5 0,0-4-15,0-1-6,0 1 0,7 4-168,2 0 1,4-6-4,1-3 0,7 1-188,2-1 0,4 0-252,1-5 1,7 0-638,3 0 1,3 0 1129,2 0 0,0-7 0,-1-1 0</inkml:trace>
  <inkml:trace contextRef="#ctx0" brushRef="#br0" timeOffset="296">30099 8004 8129,'-14'0'128,"0"0"1,0 0 0,0 0 444,-1 0-296,7 0 1,1 1-24,2 4 127,3 3 98,-4 0-183,6 5-285,6-6 16,2 1 0,6 3-208,1-6 113,-1 0 84,6-5 1,1-2-336,3-2 0,1 2 161,-6-3 0,1-3-380,-1-1 0,-8 1 187,4-1 0,-9 4-303,3-5 184,-6 1 318,4-5 0,-14 6 476,-2 3-192,3 3-106,-7-4 933,5 5-397,0-6-87,2 7-394,6 0 0,8 0 7,6 0 0,7-1-89,7-4 0,2-3-293,3-6 1,-1 0-523,6-1 426,-7 1 179,4 0 1,-7-2-419,1-3 327,-1 3 82,-6-4 0,-3 4 104,-9-3 1,1 3 115,-6-3 0,-1-1 0,-4 1 0,-1 0 119,-4 5 0,-3 4 139,-6 1 0,5 6 510,-1-2 0,1 3-350,-6 2 0,6 0 173,-1 0 1,3 8-133,-3 6 1,-1 5 20,6 5 0,0 4-244,5 1 1,0-1-166,0 5 0,2-3 135,3-1 0,1-1-156,4 1 0,2-1-845,-2 1 416,2-1 288,-4-6 0,5 0-794,-4-3 0,-1-3 404,2 3 0,-7-3-1480,2-2 1961,-4 0 0,-7 0 0,-2 1 0</inkml:trace>
  <inkml:trace contextRef="#ctx0" brushRef="#br0" timeOffset="297">30355 7805 8129,'0'-8'1409,"0"-5"-900,0 12 0,7-6-718,2 7 0,10 0-46,5 0 0,9 5-598,5 0 668,9 6-871,4-3 1056,6 0 0,0 4 0,-1-4 0</inkml:trace>
  <inkml:trace contextRef="#ctx0" brushRef="#br0" timeOffset="298">31194 7734 8334,'2'-10'-252,"2"1"405,-2 6 0,6-4 773,-3 7-554,3 0 1,6 7 185,0 2 1,-4 8-312,-1 2 0,-4 5 25,4-5 0,-4 6-219,4-1 0,-5-3-16,0-2 1,3-4-323,-3 0 207,1-1 0,-3-5-514,2 1 273,-2-7-139,4 3 217,-6-12 0,0-4 47,0-9 0,0 4 219,0-4 0,0-2-34,0 2 0,0-4 18,0 4 0,7-5 35,2 5 1,-1 0 181,2 5 1,-1 0-246,5-1 1,0 6-366,1-1-360,-1 7 0,0-3-102,0 6 846,-6 6 0,5 2 0,-5 6 0</inkml:trace>
  <inkml:trace contextRef="#ctx0" brushRef="#br0" timeOffset="299">31535 7862 8173,'0'14'-281,"2"0"514,3 0 1,-4-4 395,4-1 0,1-4 100,-1 5-301,0-1 1,-4 4-357,4-4 25,-3-3 1,4-4-1506,-6 3 892,0-4-237,0 6 376,0-7 377,0-7 0,-6-1 0,-2-6 0</inkml:trace>
  <inkml:trace contextRef="#ctx0" brushRef="#br0" timeOffset="300">31379 7535 8263,'-14'-8'979,"6"1"-534,2 7-269,6 0 0,0 2-40,0 3 1,1-4 7,4 4 0,3-3-207,6-2 1,0 0 114,0 0 1,1 0-221,-1 0 1,5-2-26,0-3 1,0 2-73,-5-6 1,5 4 160,0-4 1,-5 5 54,-4 0 1,-1 2-130,5 2-47,0 0-62,1 0 0,-3 6 138,-2 4 1,-4-2-957,-6 1 1105,0 7 0,0 6 0,0 7 0</inkml:trace>
  <inkml:trace contextRef="#ctx0" brushRef="#br0" timeOffset="301">32061 7805 8294,'5'-10'-698,"0"1"0,4 4 651,-4-4 1,5 4 488,-6-5 704,7 1-383,-9-5-325,4 0 1,-7 4-138,-4 1 0,-3 5-67,-6 0 0,0 4 105,-1 4 1,3 0-162,2 5 0,-1 1 24,7 4 0,-6-5 56,5 1-584,1-1 137,4 5-81,0 1 0,1-6-558,4 1 592,3-7 0,6 3-596,0-6 524,0 0 0,-1-2-142,-3-2 219,2 2 313,-10-4 1,6 6-42,-4 0 530,-2 0 288,4 0-626,1 0 1,-1 1 14,3 4-332,4-3 0,-5 4-303,6-6 0,-4 0-102,-1 0-262,1 0-153,4 0 185,0 0 1,-4-2 718,-1-2 0,-6 1 0,2-7 0,-4 5 0,-1-4 0,2 4 0,3-4 0,-2 1 0,6-2 0,-4-1 0,5 6 0,-1-6 0,1 8 272,-1-6 225,-6 6 1,5-4 1148,-3 7-1102,-4 0 0,6 2 52,-7 3 0,1 1-247,4 3 0,-3 4-220,2-3-65,-2 2 1,-4 1-487,-2-4 365,2 4-314,-4-12-700,6 6 757,0-7 1,0-2-155,0-3 1,1 2 85,4-6 0,1-1 102,4-4 0,3 5 141,-4-1 1,4 2 131,1-1 1,-5 1-222,1 3 217,-1 4 1,6-6 167,-1 7 1,-6 2-60,-4 3 1,4-2 169,2 6 0,-2 1-134,1 4 1,-4-5-142,4 1 0,1-2-92,4 1 0,0 2-236,1-6 0,3 0 146,1-5 0,0 0-142,-4 0 0,-1 0 117,0 0 0,-4-2 214,-1-3 0,-1 2-70,1-6 0,-1 4 134,-3-4 1,-3-1-79,2-4 1,-2 4 176,-2 1 333,0 0-207,-6-6 0,-2 3 6,-7 2 1,6 4 43,0 6 0,4-5 210,-5 0 347,1 1-194,-5 10-228,-1 2-185,7 6-304,2 0 0,8-1 41,2-4 0,0-1-224,5-3 0,-4-3-257,4 2 126,1-2-96,4-2 1,-4 0-170,-1 0 238,-6-6 0,8-2 235,-6-6 0,0-1-3,-5 1 0,4-5 25,1 0 1,0-6 165,-5 1 1,5-3 13,-1-1 0,1-5-98,-5 0 0,2-1 420,2 6 81,-2 0 0,4 5 361,-6 4 0,0 8 278,0 2 476,0 6-1235,-6-4 1,-2 19-324,-6 2 1,0 14-25,-1 1 0,6 9 205,0-1 1,5 6-519,0 4 1,2-2-473,2 2 0,5-3-2071,0-1 2839,6 0 0,-10-7 0,5-1 0</inkml:trace>
  <inkml:trace contextRef="#ctx0" brushRef="#br0" timeOffset="302">31422 8843 8136,'0'-15'-597,"0"1"-748,0 0 1432,0 0 1325,0 0-628,0-1 1,1 7-291,4 4 0,-2 2-32,7 2 1,-6 0-109,6 0 0,-1 6-59,6 4 1,-3 7-128,-2 2 0,2 0 15,-2-5 0,1 5-359,-2 0 1,2 0 225,-6-5-888,0 1 474,-5-1-304,0 0 176,0-6 352,0-2 0,-5-12 50,0-3 0,-1-1 13,1-4 1,4 3-37,-4-8 0,3 1 56,2 0 0,0 0-130,0-6 1,0 5 115,0-4 0,2 5-81,3-1 0,-2 4-45,6 0 1,-4 6-142,5-1 0,-1 7 9,5-1 1,0 2-81,1 2 0,-3 2 409,-2 2 0,1-1 0,-6 7 0,6-1 0,-3 6 0</inkml:trace>
  <inkml:trace contextRef="#ctx0" brushRef="#br0" timeOffset="303">31663 8914 8136,'8'0'0,"0"0"75,-3 0 1,-2 0 693,7 0-243,-1 0 0,5-5-277,0 0 1,-4 0-28,-1 5 1,-4 0-146,5 0 1,-7 2 108,2 3 0,-4 3 42,-1 6 1,0 0 5,0 0 0,0 1-81,0-1-41,0 0 0,0 0-345,0 0 88,0-6 0,6-1-247,4-7 0,3 0-67,1 0 0,0 0-348,0 0 0,0-5-36,1 0 0,-3-6 299,-2 2 1,1-4 543,-6-1 0,6-7 0,-4-1 0</inkml:trace>
  <inkml:trace contextRef="#ctx0" brushRef="#br0" timeOffset="304">31550 8473 8136,'-8'0'-689,"1"0"983,7 0 1,0 2 479,0 2 0,2-2-315,3 3 1,-2-4-148,6-1 0,1 5-274,4 0 1,2-1 80,3-4 1,-2 0-100,7 0 0,-5-1 14,5-4 0,-7 4 95,2-4-59,-3 3 1,-4 9-222,-2 2 1,-4 4-111,-6 1 0,-1 6-571,-4 4 832,-3 3 0,-6-5 0,-1-1 0</inkml:trace>
  <inkml:trace contextRef="#ctx0" brushRef="#br0" timeOffset="305">10704 10042 8051,'-8'0'-504,"2"0"0,4 0 360,-3 0 659,4 0-28,-5 0 324,-1 0-178,6 0-194,-6 0 1,6 0-34,-4 0 1,4 1 134,-4 4-295,3-3 0,4 6 37,3-4 1,-4-1-52,4 7 0,3-7-186,1 2 0,4-2 80,1 1 0,1-2-461,4 3 1,-3-4-87,2-1 0,0 0-307,0 0 0,-2 0-1363,3 0 1494,-4-6 1,-1 4-379,1-2 975,-8 2 0,0 2 0,-7 0 0</inkml:trace>
  <inkml:trace contextRef="#ctx0" brushRef="#br0" timeOffset="306">10718 10225 8051,'-8'0'620,"2"0"20,6 0-304,0 0 0,7 0-144,8 0 1,-1-2-216,4-2 1,3 2 111,-3-3 0,6-1-736,-5 1 0,4 1-168,-4 4 1,0-5 814,-5 0 0,6-6 0,2 3 0</inkml:trace>
  <inkml:trace contextRef="#ctx0" brushRef="#br0" timeOffset="307">11182 9915 8051,'8'-14'456,"-2"0"158,-6 0 1,0 5-12,0-1-78,0 7-177,0-9 658,0 10-247,0-4-473,0 6 1,0 2-213,0 2 0,0 4 123,0 6 1,0 6 63,0 4 0,0 4-287,0 5 0,-2-4 103,-2 4 1,2-3-354,-3-2 1,4-4 90,1-1 1,0-4-294,0 4 167,0-6 0,0 4-236,0-7 53,0-6 211,0-2 504,0-6-300,0 0 169,0-6 1,0-2-36,0-6 1,0-2-36,0-3 1,5 2 19,-1-6 1,1 4-4,-5-5 0,0 1 11,0-5 1,0 4-37,0 1 0,0 4 134,0-4 1,0 6-87,0-2 1,0 8 583,0 2-64,0-1-82,0 2 67,0 2-115,0 6-563,0 0 219,-6 0 1,4 6 102,-3 4 1,4 9-70,1 4 0,0 4 95,0 1 0,0 0-115,0 0 1,0-2 41,0-2 1,0 1-43,0-6 0,0 4 4,0-4 1,0 0-115,0-5 0,0 0 96,0 0 1,0-5-158,0 1 0,0-6 97,0 6-226,0-7-33,0 3-163,0 0-96,0-4 282,0 4-718,0-6 750,0 0 0,-6-6 0,-2-2 0</inkml:trace>
  <inkml:trace contextRef="#ctx0" brushRef="#br0" timeOffset="308">11168 9915 8141,'0'-14'50,"0"6"1,0 1 623,0 2-115,0 3 1,1-5 142,4 2-67,-3 3-274,4-4-92,-6 6 596,0 0-606,6 0 0,-4 2-3,2 2 0,-2 6 126,-2 8 1,0 0-146,0 5 0,-2 1-29,-2 4 0,2 0-17,-3 0 0,4 0-127,1 0 1,0-1 50,0-4 0,0-1-217,0-3 1,0-4-73,0 4 1,0-8 52,0-1-166,0-7 229,0 9 431,0-10-287,0 4 1,0-12-37,0-4 1,0-2-61,0-2 1,0-7 20,0-2 0,0-4-175,0-1 0,0-3 132,0 3 0,0-2 83,0 11 0,0 1-48,0 4 1,0 4 687,0 1-278,0 6-216,0-3 0,0 7-104,0 4 1,0 3 6,0 6 0,0 6 127,0 3 1,0 4-74,0 1 0,0-4-245,0-1 1,0-1 113,0 1 1,0-2-351,0-7 217,0 0 0,1-5-159,4 1 144,-3-7 15,4 3 460,-6-6 0,0-2-128,0-2 1,0-4-243,0-6 0,-2-7 81,-2-2 0,2-4-237,-3-1 1,4-1 89,1-4 0,0 3-95,0-3 1,0 8 194,0 2 0,0 10-62,0-1 635,0 10-428,0-9 0,0 13-90,0 0 1,0 8-19,0 11 0,0 3 257,0 6 0,1-3-93,4 3 1,-3-5-154,2 5 1,-2-1-22,-2-8 1,2-1-183,2-4 1,-2 1 13,2-1 0,-2-5 122,-2 0 0,2-5-341,2 0 153,-2-2 610,4-2 0,-6-2-198,0-2 0,-1-6-131,-4-9 0,2 2-40,-7-6 0,7-1 0,-1-4 0,2 0-12,2 0 0,-2 6 81,-2 3 0,2 4 554,-3 1-199,4 6 57,1 2-857,0 6 0,0 14-569,0 9 0,0 11 897,0 13 0,-6 10 0,-2 7 0</inkml:trace>
  <inkml:trace contextRef="#ctx0" brushRef="#br0" timeOffset="309">6920 13263 8519,'0'-8'-1455,"0"2"1923,0-1 324,0 6-675,0-5 1,0 4 145,0-3-142,6 4 1,2-6-10,6 7 0,0-4 9,0-1 1,2 0 40,3 5 0,1-1-81,3-4 0,4 4-2,-4-4 0,2 3-11,-1 2 1,2 0-5,-2 0 0,2 0 10,3 0 1,0 0 59,4 0 0,3 0-43,6 0 0,5-1-86,0-4 0,6 2 78,-1-6 1,1 5-11,-2 0 0,4-2 19,-3 1 1,-4-1-10,-1 1 0,-2 3-12,2-2 0,-3 1 7,3-2 0,-2 3-2,2-2 1,-3 2-5,3 2 1,-2 0-165,2 0 1,-6-2 148,5-2 0,-5 2-103,6-2 1,1 2 76,-1 2 0,0 0-16,-5 0 0,1-5 24,-1 1 0,-5-1 6,1 5 0,-2 0 55,1 0 0,2 0 12,-6 0 1,2 0-58,-3 0 1,0 0 1,5 0 0,1 0 9,4 0 1,-2 0-49,-2 0 0,3 0-111,-4 0 0,2 0 54,-1 0 1,2 0-19,-2 0 1,-2 0 59,1 0 1,-5 1-14,0 4 0,3-3 21,-2 2 1,-5-2-25,-5-2 1,-1 0 126,1 0 1,-1 0-91,-3 0 1,-3 0 14,3 0 1,1 0-34,-1 0 1,-1 0-2,-4 0 1,0 0-59,1 0 1,3 0 65,1 0 1,0 0-26,-5 0 0,0 0 13,0 0 0,0 0 91,0 0 0,0 0-9,0 0 0,0 0 15,0 0 0,0 0-25,1 0 1,-1 0 20,0 0 1,-5-5-46,0 1 13,1-1-19,-2 5 1,4-5-82,-3 1 0,-1-1 137,2 5-367,-7 0 36,9-6-500,-4 4 280,6-4 1,-4 6-1016,-1 0 1467,-6 0 0,-3 12 0,-8 4 0</inkml:trace>
  <inkml:trace contextRef="#ctx0" brushRef="#br0" timeOffset="310">7117 13403 8472,'6'-12'-201,"4"2"1,7 0-216,1 5 0,7-5 356,-1 6 1,2-7 151,3 1 1,5 3 94,4-3 0,4 1-18,5-5 0,3 0 29,6 0 0,0 1-108,0 4 1,2-2-163,3 6 0,-3-4 172,3 4 0,0-6-14,5 2 1,-5 1-34,9-1-1,-5 5 67,1 0 0,-3 1-168,-7-2 1,5 3 68,0-2 1,1 2-86,-1 2 1,-8 0 45,4 0 0,-4 0-12,3 0 0,-6 0 53,-3 0 1,-3 0-14,-2 0 0,-5 0 121,1 0 0,-1 0-101,6 0 1,-6 0 8,1 0 1,-1 0-5,5 0 0,-4 0 154,-1 0 1,-1-1-135,2-4 1,1 3-1,-6-2 0,4 2-17,-4 2 0,5 0-9,-6 0 0,3 0-37,-2 0 1,-4-5 22,4 1 1,1-1-7,-1 5 0,5 0 0,-5 0 1,-1 0-3,-3 0 0,-1 0 6,0 0 0,-2 0-7,-2 0 1,1-5 30,-6 1 0,-1-1 3,-4 5 1,1 0 21,-1 0 0,1 0-35,4 0 1,-3 0-14,2 0 1,-2 0 16,-2 0 0,5 0-157,0 0 0,1 0-6,-1 0 0,-4 0-257,4 0 0,1 0 185,-1 0 205,0 0 0,-5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B78E9-11FC-4346-B7C1-C567B5609049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72DAD-986B-489D-8D39-D1E6082C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5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484CDA8-E12E-7347-B806-570931A1F6CE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617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EC769CC-8BB2-CB41-8FB4-2103153CFADA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89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68D8A7A-CB9F-6247-92BE-B286718D59DC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1667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B01792A-B5F9-DE4A-B559-3F0267891337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514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0CA872A-7021-BC48-AB46-2E4882C23E85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Max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mu’x</a:t>
            </a:r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St.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x’Sigma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x &lt;= p</a:t>
            </a: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X &gt;= 0 </a:t>
            </a: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Can be solved. </a:t>
            </a:r>
          </a:p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But </a:t>
            </a: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Max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mu’x</a:t>
            </a:r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St.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x’Sigma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x &gt;= p</a:t>
            </a: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X &gt;= 0 </a:t>
            </a: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Cannot be solved. Not QOP. </a:t>
            </a:r>
          </a:p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This related to convex of the function. </a:t>
            </a:r>
          </a:p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Max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x’Sigma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x is much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much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harder problem.  </a:t>
            </a:r>
          </a:p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2252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145BE8AA-FC4D-1F46-91B6-954B88F35BE6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8383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F86CC16-B7FA-F24D-BD41-AF88E9AF37DE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24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75EC4411-7E86-F148-825A-0CE2A256D1B1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358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F32CA0B-F3CA-0242-9C03-A522CB970C3E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54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C0B1CD4-051F-1343-B9AB-A89772515A07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08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14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46984FC-521A-D541-B605-7DAC7E978BBF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4049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C018C328-9EBB-3447-9CD5-03AB74FA5555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3318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CD800E48-32E6-B744-830B-9D425CFC702F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2724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6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18802-5B1B-4AAF-A239-A4623EE430A4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9284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adjusted closing price amends a stock's closing price to reflect that stock's value after accounting for any corporate actions. </a:t>
            </a:r>
          </a:p>
          <a:p>
            <a:r>
              <a:rPr lang="en-US" dirty="0"/>
              <a:t>The closing price is the raw price, which is just the cash value of the last transacted price before the market closes.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2DAD-986B-489D-8D39-D1E6082C13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2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4F05F85-DE28-3842-BA86-C10391AA6455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71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FC3BDD5-0A54-9B4F-826E-3A2117B51B72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5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81B2FFC-1EA7-4749-84EB-69CCEF5B3447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89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95E02116-E0ED-6A48-8AC2-C93D7BC81AD7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344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FE48-795D-4363-9C51-742658DE7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D96FB-8BBC-480F-A2DE-256DD2393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3555-08C8-4DE2-8AC3-8CDA59EB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45725-1B96-4545-BE6A-5523D004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B1E28-2870-4DE6-8655-7BA5F1B4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D721-89D1-4383-B6AC-16F4B5A8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9FF1C-1386-4EF4-83CE-9CE250C98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E9F64-5629-4E1B-923A-A3E335D7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F9FB3-6092-4779-BDB4-163DAF6D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4F62-54CE-4A00-A3D2-B531E42E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0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1F516-3DD2-421B-A7AE-72FA27B8C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9F7CE-7B0F-415C-8773-327590330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9E83-6C17-4773-AD7A-B2FA97D8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C1769-10EF-4C1D-9FBA-370A9429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F82B7-25E9-4DFE-B1B9-67953733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78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90E6DAD-7247-FA44-A7E4-FE4A13362E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993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981200"/>
            <a:ext cx="4927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53200" y="1981200"/>
            <a:ext cx="4927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53200" y="4114800"/>
            <a:ext cx="4927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D0CB186-34F9-9841-AD4A-0FF5CA057BB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22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685D-1030-40A7-B0A0-E08A96E2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A3BA-E638-4582-9574-9680C9C2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95943-0724-4EC0-8486-E0934FB0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101A-1A16-4DD6-A6FF-7F998DF6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07D9-83E9-41A6-915E-A2B62A0B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C8CE-3857-4141-AF5F-997697C7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D544F-D5F5-407A-B3E0-A8216CD2C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B84FC-C210-48A3-850E-0167295D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B4D1B-3D2A-46F2-B3A5-7C7BAEB2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D1068-E2E5-4C91-AE02-50D7F5E3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5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0F8C-E4A0-48F9-9FDA-528ECB51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CC5C-9479-4FF2-97BD-96A7B7B6E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14B7B-61A5-4AEE-9900-DD6FB9ED5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0843E-7683-40F4-9FA8-E1691421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5ACB0-0842-4EB5-9385-0CC6E03E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F466-59C9-43A9-8D00-A874F970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F957-F013-4078-9044-B3D8CABF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29923-C4E3-439A-8463-5B7E7D26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17E22-74E6-4601-B425-7702A2EC0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CD448-3170-4EDD-B0D6-118336475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AEFC0-45D0-4A28-8EDF-9046D1366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147D3-E51D-4CB6-B825-D04C31EA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33EDA-DAAB-4D91-90E1-70A07B6D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38141-A84C-4FEF-B4D1-265C9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3443-7318-442C-9111-2AB2BFCF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A614E-BAA2-4BBF-865A-A91D3AFC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11A3B-617F-45A4-B0B1-64F0BBAF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B1461-C783-4687-B5C5-60324058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9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0A8F5-3283-413C-9AB7-DCA81771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C3FB-F865-46DE-B8B2-34CD2ED6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C6F98-61E4-48C0-AB32-FEF9AC9D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EB16-85A6-41DE-AE28-A84B10D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AD4E-7D4C-4420-BB8E-D6D2BD219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6F9A2-320B-44C4-A66B-2BC4434D3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618E5-3F91-41FD-94C4-FE809944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B8B4-880B-4FDA-BE75-3FCE7EE4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D8777-980F-4F2A-B37B-EB70836D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F5FF-ADF4-4605-AD4B-E3D2A753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21D33D-903F-47F2-9189-9739EA33A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2705C-8731-4308-B2D8-881ADA8EB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76BC4-25E4-483C-814B-145D15F8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9AD3B-C345-4B31-A3BB-CEF4CCEA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F9DC2-B768-4848-97B9-4C27656E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F298A-14A0-46A2-AFDC-CC7C862A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79737-CF31-4450-BD0A-BBC5D1438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3894"/>
            <a:ext cx="10515600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CEA13-0C00-4FD7-A6B1-E8336DAEB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95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87BA4-E8BE-4C43-936E-FD6F2CB69CF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E133-AA47-4558-9404-3482CFB90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91A75-6152-44C0-8972-E560BEA7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95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6AEC6-5B05-4EEF-87C4-DD627FB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9.emf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customXml" Target="../ink/ink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00DE-9DDC-47AD-BEC1-C05220FAA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263"/>
            <a:ext cx="9144000" cy="2056809"/>
          </a:xfrm>
        </p:spPr>
        <p:txBody>
          <a:bodyPr>
            <a:normAutofit/>
          </a:bodyPr>
          <a:lstStyle/>
          <a:p>
            <a:r>
              <a:rPr lang="en-US" sz="4800" b="1" dirty="0"/>
              <a:t>BC2410, Prescriptive Analytics</a:t>
            </a:r>
            <a:br>
              <a:rPr lang="en-US" sz="4800" dirty="0"/>
            </a:br>
            <a:br>
              <a:rPr lang="en-US" sz="4800" dirty="0"/>
            </a:br>
            <a:r>
              <a:rPr lang="en-US" sz="4000" b="1" dirty="0"/>
              <a:t>From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2E2D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sz="4000" dirty="0"/>
              <a:t> </a:t>
            </a:r>
            <a:r>
              <a:rPr lang="en-US" sz="4000" b="1" dirty="0"/>
              <a:t>to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E022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Decisions</a:t>
            </a:r>
            <a:endParaRPr lang="en-US" sz="4800" b="1" dirty="0">
              <a:solidFill>
                <a:srgbClr val="E022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F7BC5-342E-4647-BDE7-94F09576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4879" cy="964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C2FD-94C1-4A36-845C-DF9600E9B520}"/>
              </a:ext>
            </a:extLst>
          </p:cNvPr>
          <p:cNvSpPr txBox="1"/>
          <p:nvPr/>
        </p:nvSpPr>
        <p:spPr>
          <a:xfrm>
            <a:off x="3048000" y="47371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a typeface="Verdana" panose="020B0604030504040204" pitchFamily="34" charset="0"/>
              </a:rPr>
              <a:t>Lecture 10</a:t>
            </a:r>
          </a:p>
        </p:txBody>
      </p:sp>
    </p:spTree>
    <p:extLst>
      <p:ext uri="{BB962C8B-B14F-4D97-AF65-F5344CB8AC3E}">
        <p14:creationId xmlns:p14="http://schemas.microsoft.com/office/powerpoint/2010/main" val="255142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Generalization of Portfolio Variance (Optional)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02E859-3ACD-47B9-AAB4-309590799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SG" dirty="0"/>
                  <a:t> </a:t>
                </a:r>
                <a:r>
                  <a:rPr lang="en-US" altLang="zh-CN" dirty="0"/>
                  <a:t>is known as the covariance matrix, which has the following properties:</a:t>
                </a:r>
              </a:p>
              <a:p>
                <a:pPr lvl="1"/>
                <a:r>
                  <a:rPr lang="en-US" dirty="0"/>
                  <a:t>It is a symmetric matrix</a:t>
                </a:r>
              </a:p>
              <a:p>
                <a:pPr lvl="1"/>
                <a:r>
                  <a:rPr lang="en-US" dirty="0"/>
                  <a:t>It is a positive definite matrix,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 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eigenvalues of 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SG" b="1" dirty="0"/>
                  <a:t> </a:t>
                </a:r>
                <a:r>
                  <a:rPr lang="en-SG" dirty="0"/>
                  <a:t>are real and positive. </a:t>
                </a:r>
              </a:p>
              <a:p>
                <a:pPr lvl="1"/>
                <a:r>
                  <a:rPr lang="en-SG" dirty="0"/>
                  <a:t>There exists real matrix A such that 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SG" dirty="0"/>
                  <a:t> = </a:t>
                </a:r>
                <a:r>
                  <a:rPr lang="en-SG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SG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SG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02E859-3ACD-47B9-AAB4-309590799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Covariance Matrix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DC7117-0F7D-4EF4-BA38-0A4FE610DA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dirty="0"/>
                  <a:t>Let </a:t>
                </a:r>
                <a14:m>
                  <m:oMath xmlns:m="http://schemas.openxmlformats.org/officeDocument/2006/math">
                    <m:r>
                      <a:rPr lang="en-SG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SG" dirty="0"/>
                  <a:t> be a matrix that contains the stock returns of </a:t>
                </a:r>
                <a:r>
                  <a:rPr lang="en-SG" i="1" dirty="0"/>
                  <a:t>N</a:t>
                </a:r>
                <a:r>
                  <a:rPr lang="en-SG" dirty="0"/>
                  <a:t> stocks over </a:t>
                </a:r>
                <a:r>
                  <a:rPr lang="en-SG" i="1" dirty="0"/>
                  <a:t>T</a:t>
                </a:r>
                <a:r>
                  <a:rPr lang="en-SG" dirty="0"/>
                  <a:t> periods. 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𝑡𝑛</m:t>
                        </m:r>
                      </m:sub>
                    </m:sSub>
                  </m:oMath>
                </a14:m>
                <a:r>
                  <a:rPr lang="en-SG" dirty="0"/>
                  <a:t> denotes the return of stock </a:t>
                </a:r>
                <a:r>
                  <a:rPr lang="en-SG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SG" dirty="0"/>
                  <a:t> at period </a:t>
                </a:r>
                <a:r>
                  <a:rPr lang="en-SG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DC7117-0F7D-4EF4-BA38-0A4FE610DA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0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516" y="3429000"/>
            <a:ext cx="6578600" cy="182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Covariance Matrix from Data</a:t>
            </a:r>
          </a:p>
        </p:txBody>
      </p:sp>
      <p:pic>
        <p:nvPicPr>
          <p:cNvPr id="2253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733801"/>
            <a:ext cx="7010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1"/>
            <a:ext cx="6629400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>
                <a:ea typeface="ＭＳ Ｐゴシック" charset="-128"/>
              </a:rPr>
              <a:t>Compact form of Portfolio Selection Problem</a:t>
            </a:r>
          </a:p>
        </p:txBody>
      </p:sp>
      <p:pic>
        <p:nvPicPr>
          <p:cNvPr id="2867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15" y="1894726"/>
            <a:ext cx="2517169" cy="183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Quadratic Optimization Problems (Optional)</a:t>
            </a:r>
          </a:p>
        </p:txBody>
      </p:sp>
      <p:pic>
        <p:nvPicPr>
          <p:cNvPr id="3072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600201"/>
            <a:ext cx="7429500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Another Portfolio Selection Problem (Optional)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B26BC7-271D-4556-8539-B37958A3E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3894"/>
            <a:ext cx="10813869" cy="5086905"/>
          </a:xfrm>
        </p:spPr>
        <p:txBody>
          <a:bodyPr/>
          <a:lstStyle/>
          <a:p>
            <a:r>
              <a:rPr lang="en-US" dirty="0"/>
              <a:t>Objective: Maximize probability that portfolio returns exceeds target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SG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SG" dirty="0"/>
              <a:t> Expected reward of portfolio above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SG" dirty="0"/>
          </a:p>
          <a:p>
            <a:r>
              <a:rPr lang="en-SG" dirty="0"/>
              <a:t>Total investment stays within budget B</a:t>
            </a:r>
          </a:p>
          <a:p>
            <a:r>
              <a:rPr lang="en-SG" dirty="0"/>
              <a:t>No short sales</a:t>
            </a:r>
          </a:p>
          <a:p>
            <a:r>
              <a:rPr lang="en-SG" dirty="0"/>
              <a:t>Assume returns are normally distributed </a:t>
            </a:r>
          </a:p>
        </p:txBody>
      </p:sp>
      <p:pic>
        <p:nvPicPr>
          <p:cNvPr id="4301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90116"/>
            <a:ext cx="27432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86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Another Portfolio Selection Problem (Optional)</a:t>
            </a:r>
          </a:p>
        </p:txBody>
      </p:sp>
      <p:pic>
        <p:nvPicPr>
          <p:cNvPr id="4505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30338"/>
            <a:ext cx="6445250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59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Sharpe Ratio (Optional)</a:t>
            </a:r>
          </a:p>
        </p:txBody>
      </p:sp>
      <p:pic>
        <p:nvPicPr>
          <p:cNvPr id="4710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385888"/>
            <a:ext cx="2413000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9" y="1195388"/>
            <a:ext cx="2378075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5" y="1874838"/>
            <a:ext cx="388938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057276"/>
            <a:ext cx="192722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8" y="1858964"/>
            <a:ext cx="30480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3062607"/>
            <a:ext cx="5227638" cy="70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1997BF-1385-9548-9C2E-605EEF3C6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4325" y="4308473"/>
            <a:ext cx="1401762" cy="19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9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Another Portfolio Selection Problem (Optional)</a:t>
            </a:r>
          </a:p>
        </p:txBody>
      </p:sp>
      <p:pic>
        <p:nvPicPr>
          <p:cNvPr id="4915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06638"/>
            <a:ext cx="388938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68464"/>
            <a:ext cx="192722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2305050"/>
            <a:ext cx="3048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8" y="1417639"/>
            <a:ext cx="21082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6" y="1131889"/>
            <a:ext cx="17875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4" y="1417638"/>
            <a:ext cx="23082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713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Another Portfolio Selection Problem (Optional)</a:t>
            </a:r>
          </a:p>
        </p:txBody>
      </p:sp>
      <p:pic>
        <p:nvPicPr>
          <p:cNvPr id="5120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2511425"/>
            <a:ext cx="388938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6" y="1131889"/>
            <a:ext cx="17875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1662114"/>
            <a:ext cx="24622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825625"/>
            <a:ext cx="23082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7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24E54CB-9023-48EA-9DDA-F82AF487C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0" y="304278"/>
            <a:ext cx="11703075" cy="6553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A2182-A269-4A72-ABF1-AAEF2BBD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73306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Another Portfolio Selection Problem (Optional)</a:t>
            </a:r>
          </a:p>
        </p:txBody>
      </p:sp>
      <p:pic>
        <p:nvPicPr>
          <p:cNvPr id="5325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048001"/>
            <a:ext cx="24622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6172200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2819400"/>
            <a:ext cx="2994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9" y="3989388"/>
            <a:ext cx="3905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20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Another Portfolio Selection Problem (Optional)</a:t>
            </a:r>
          </a:p>
        </p:txBody>
      </p:sp>
      <p:pic>
        <p:nvPicPr>
          <p:cNvPr id="5529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1" y="2209800"/>
            <a:ext cx="2994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43039"/>
            <a:ext cx="746760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6" y="2362200"/>
            <a:ext cx="3692525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9" y="3613150"/>
            <a:ext cx="3905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144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Another Portfolio Selection Problem (Optional)</a:t>
            </a:r>
          </a:p>
        </p:txBody>
      </p:sp>
      <p:pic>
        <p:nvPicPr>
          <p:cNvPr id="5734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1"/>
            <a:ext cx="6542088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66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34CE118-EDA5-4177-A5B8-964C32A22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" t="2688" r="58979" b="71895"/>
          <a:stretch/>
        </p:blipFill>
        <p:spPr>
          <a:xfrm>
            <a:off x="3113113" y="2206487"/>
            <a:ext cx="4224607" cy="1500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A2182-A269-4A72-ABF1-AAEF2BBD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Schedule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E7C9CC-A9C0-4C4D-A0DD-5A975B9CF935}"/>
              </a:ext>
            </a:extLst>
          </p:cNvPr>
          <p:cNvCxnSpPr>
            <a:cxnSpLocks/>
          </p:cNvCxnSpPr>
          <p:nvPr/>
        </p:nvCxnSpPr>
        <p:spPr>
          <a:xfrm>
            <a:off x="5269905" y="3300357"/>
            <a:ext cx="1826634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82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Video 3">
            <a:extLst>
              <a:ext uri="{FF2B5EF4-FFF2-40B4-BE49-F238E27FC236}">
                <a16:creationId xmlns:a16="http://schemas.microsoft.com/office/drawing/2014/main" id="{0E32C7DB-CC0F-4DB1-A7C7-274A55375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0" y="-6626"/>
            <a:ext cx="12192000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1DD3FE8-7956-44CA-A233-2B4132471185}"/>
              </a:ext>
            </a:extLst>
          </p:cNvPr>
          <p:cNvGrpSpPr/>
          <p:nvPr/>
        </p:nvGrpSpPr>
        <p:grpSpPr>
          <a:xfrm>
            <a:off x="10670241" y="5329605"/>
            <a:ext cx="1521759" cy="1521759"/>
            <a:chOff x="8113058" y="2423711"/>
            <a:chExt cx="2445377" cy="244537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6A5CBF-6697-4187-A7FE-C76568DE6333}"/>
                </a:ext>
              </a:extLst>
            </p:cNvPr>
            <p:cNvSpPr/>
            <p:nvPr/>
          </p:nvSpPr>
          <p:spPr>
            <a:xfrm>
              <a:off x="8113058" y="2423711"/>
              <a:ext cx="2445377" cy="2445377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E3ADD6-0DB4-4A3F-9C6A-557FB9A8F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4071" y="3646400"/>
              <a:ext cx="663388" cy="387718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3DF713-C854-4953-89A4-8495542A5994}"/>
                </a:ext>
              </a:extLst>
            </p:cNvPr>
            <p:cNvCxnSpPr/>
            <p:nvPr/>
          </p:nvCxnSpPr>
          <p:spPr>
            <a:xfrm>
              <a:off x="9027459" y="3648635"/>
              <a:ext cx="582706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EABEF0-CB8D-4F67-B03C-F9029006E30B}"/>
                </a:ext>
              </a:extLst>
            </p:cNvPr>
            <p:cNvCxnSpPr/>
            <p:nvPr/>
          </p:nvCxnSpPr>
          <p:spPr>
            <a:xfrm flipV="1">
              <a:off x="9610165" y="3054730"/>
              <a:ext cx="591670" cy="591670"/>
            </a:xfrm>
            <a:prstGeom prst="line">
              <a:avLst/>
            </a:prstGeom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60A60B-409C-4606-B865-D0EAA4042BC8}"/>
                </a:ext>
              </a:extLst>
            </p:cNvPr>
            <p:cNvCxnSpPr>
              <a:cxnSpLocks/>
            </p:cNvCxnSpPr>
            <p:nvPr/>
          </p:nvCxnSpPr>
          <p:spPr>
            <a:xfrm>
              <a:off x="8471645" y="4034118"/>
              <a:ext cx="0" cy="188258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A313D-8A79-4DAE-98B3-BFC65077F8CF}"/>
                </a:ext>
              </a:extLst>
            </p:cNvPr>
            <p:cNvCxnSpPr>
              <a:cxnSpLocks/>
            </p:cNvCxnSpPr>
            <p:nvPr/>
          </p:nvCxnSpPr>
          <p:spPr>
            <a:xfrm>
              <a:off x="8657912" y="3917576"/>
              <a:ext cx="0" cy="3048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5BB3B4-3AD7-4F7D-B564-B47CE984FFFA}"/>
                </a:ext>
              </a:extLst>
            </p:cNvPr>
            <p:cNvCxnSpPr>
              <a:cxnSpLocks/>
            </p:cNvCxnSpPr>
            <p:nvPr/>
          </p:nvCxnSpPr>
          <p:spPr>
            <a:xfrm>
              <a:off x="8844179" y="3840259"/>
              <a:ext cx="0" cy="382117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E8D851-DA5E-490B-857C-2C1139F6CCC9}"/>
                </a:ext>
              </a:extLst>
            </p:cNvPr>
            <p:cNvCxnSpPr>
              <a:cxnSpLocks/>
            </p:cNvCxnSpPr>
            <p:nvPr/>
          </p:nvCxnSpPr>
          <p:spPr>
            <a:xfrm>
              <a:off x="9030446" y="3749675"/>
              <a:ext cx="0" cy="472701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A401C4-F62E-441C-8ADA-62535E5FE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48045" y="3263153"/>
              <a:ext cx="0" cy="959223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E58E52-63DC-4655-B261-771A22684006}"/>
                </a:ext>
              </a:extLst>
            </p:cNvPr>
            <p:cNvCxnSpPr>
              <a:cxnSpLocks/>
            </p:cNvCxnSpPr>
            <p:nvPr/>
          </p:nvCxnSpPr>
          <p:spPr>
            <a:xfrm>
              <a:off x="9216713" y="3749675"/>
              <a:ext cx="0" cy="472701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9243E5-F4E4-4D33-8485-2699C4D4F8CF}"/>
                </a:ext>
              </a:extLst>
            </p:cNvPr>
            <p:cNvCxnSpPr>
              <a:cxnSpLocks/>
            </p:cNvCxnSpPr>
            <p:nvPr/>
          </p:nvCxnSpPr>
          <p:spPr>
            <a:xfrm>
              <a:off x="9402980" y="3749675"/>
              <a:ext cx="0" cy="472701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BED1A4-5E52-4648-AF9D-1D10AD565297}"/>
                </a:ext>
              </a:extLst>
            </p:cNvPr>
            <p:cNvCxnSpPr>
              <a:cxnSpLocks/>
            </p:cNvCxnSpPr>
            <p:nvPr/>
          </p:nvCxnSpPr>
          <p:spPr>
            <a:xfrm>
              <a:off x="9589247" y="3749675"/>
              <a:ext cx="0" cy="472701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97483A4-97BE-482A-8585-12702086F0FA}"/>
                </a:ext>
              </a:extLst>
            </p:cNvPr>
            <p:cNvCxnSpPr>
              <a:cxnSpLocks/>
            </p:cNvCxnSpPr>
            <p:nvPr/>
          </p:nvCxnSpPr>
          <p:spPr>
            <a:xfrm>
              <a:off x="9775514" y="3646400"/>
              <a:ext cx="0" cy="575976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DC7B428-4214-4490-9F05-5C618D31EE15}"/>
                </a:ext>
              </a:extLst>
            </p:cNvPr>
            <p:cNvCxnSpPr>
              <a:cxnSpLocks/>
            </p:cNvCxnSpPr>
            <p:nvPr/>
          </p:nvCxnSpPr>
          <p:spPr>
            <a:xfrm>
              <a:off x="9961781" y="3496235"/>
              <a:ext cx="0" cy="726141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6D7DD3-4F25-4396-9F10-D6B9861E8213}"/>
              </a:ext>
            </a:extLst>
          </p:cNvPr>
          <p:cNvSpPr/>
          <p:nvPr/>
        </p:nvSpPr>
        <p:spPr>
          <a:xfrm>
            <a:off x="1436627" y="2784563"/>
            <a:ext cx="9318745" cy="12756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E2D67"/>
                </a:solidFill>
              </a:rPr>
              <a:t>Do you know how to build a portfolio based on historical stock data?</a:t>
            </a:r>
          </a:p>
        </p:txBody>
      </p:sp>
    </p:spTree>
    <p:extLst>
      <p:ext uri="{BB962C8B-B14F-4D97-AF65-F5344CB8AC3E}">
        <p14:creationId xmlns:p14="http://schemas.microsoft.com/office/powerpoint/2010/main" val="34064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mute="1">
                <p:cTn id="12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F46C-0659-4BFC-97B2-575CD398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Real Data</a:t>
            </a:r>
            <a:r>
              <a:rPr lang="en-US" altLang="zh-CN" dirty="0"/>
              <a:t>---Historical Data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02020-FBBF-4A1C-8154-94699C85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1999"/>
            <a:ext cx="10733116" cy="4247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636C9E-0FDB-4E0E-A9A1-2C9E046023F2}"/>
              </a:ext>
            </a:extLst>
          </p:cNvPr>
          <p:cNvSpPr txBox="1"/>
          <p:nvPr/>
        </p:nvSpPr>
        <p:spPr>
          <a:xfrm>
            <a:off x="838200" y="6000108"/>
            <a:ext cx="1102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aseline="30000" dirty="0">
                <a:solidFill>
                  <a:srgbClr val="E02246"/>
                </a:solidFill>
              </a:rPr>
              <a:t>*</a:t>
            </a:r>
            <a:r>
              <a:rPr lang="en-US" sz="1400" dirty="0"/>
              <a:t>The adjusted closing price amends a stock's closing price to reflect that stock's value after accounting for any corporate actions. </a:t>
            </a:r>
          </a:p>
          <a:p>
            <a:r>
              <a:rPr lang="en-US" altLang="zh-CN" baseline="30000" dirty="0">
                <a:solidFill>
                  <a:srgbClr val="E02246"/>
                </a:solidFill>
              </a:rPr>
              <a:t>#</a:t>
            </a:r>
            <a:r>
              <a:rPr lang="en-US" sz="1400" dirty="0"/>
              <a:t>The closing price is the raw price, which is just the cash value of the last transacted price before the market closes.</a:t>
            </a:r>
            <a:endParaRPr lang="en-SG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294B3-D19B-4413-87E0-BA390B819200}"/>
              </a:ext>
            </a:extLst>
          </p:cNvPr>
          <p:cNvSpPr txBox="1"/>
          <p:nvPr/>
        </p:nvSpPr>
        <p:spPr>
          <a:xfrm>
            <a:off x="2266682" y="23697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E02246"/>
                </a:solidFill>
              </a:rPr>
              <a:t>*</a:t>
            </a:r>
            <a:endParaRPr lang="en-SG" dirty="0">
              <a:solidFill>
                <a:srgbClr val="E0224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E9CDB-6B22-4E38-A7FF-F4C43982FAEB}"/>
              </a:ext>
            </a:extLst>
          </p:cNvPr>
          <p:cNvSpPr txBox="1"/>
          <p:nvPr/>
        </p:nvSpPr>
        <p:spPr>
          <a:xfrm>
            <a:off x="5085008" y="232892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E02246"/>
                </a:solidFill>
              </a:rPr>
              <a:t>#</a:t>
            </a:r>
            <a:endParaRPr lang="en-SG" sz="1400" dirty="0">
              <a:solidFill>
                <a:srgbClr val="E0224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197934-9E5B-5E40-B4F0-C9EDE5193C03}"/>
                  </a:ext>
                </a:extLst>
              </p14:cNvPr>
              <p14:cNvContentPartPr/>
              <p14:nvPr/>
            </p14:nvContentPartPr>
            <p14:xfrm>
              <a:off x="8069760" y="158400"/>
              <a:ext cx="3138120" cy="557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197934-9E5B-5E40-B4F0-C9EDE5193C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0400" y="149040"/>
                <a:ext cx="3156840" cy="55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77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Classical Portfolio Selection</a:t>
            </a:r>
          </a:p>
        </p:txBody>
      </p:sp>
      <p:pic>
        <p:nvPicPr>
          <p:cNvPr id="3" name="Picture 2" descr="\documentclass{article}\pagestyle{empty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&#10;\noindent {\bf Data}&#10;\begin{itemize}&#10;\item $\tilde{r}_i$: Reward from stock $i$ (random variable)&#10;\item $\mu_i = {\rm E}(\tilde{r}_i)$: expected reward from stock $i$&#10;\item ${\rm Var}(\tilde{r}_i):$ variance in reward from stock $i$&#10;\item $\sigma_{ij} = {\rm E}((\tilde{r}_i - \mu_i)(\tilde{r}_j - \mu_j)) = {\rm  Cov}(\tilde{r}_i,\tilde{r}_j)$. Note that $\sigma_{ii} = {\rm Var}(\tilde{r}_i):$&#10;\item Budget $B$, target $\beta$ on expected portfolio reward&#10;\end{itemize}&#10;&#10;\noindent {\bf Decisions}&#10;\begin{itemize}&#10;\item $x_i$: decision variable on amount to invest in stock $i=1,2$&#10;\end{itemize}&#10;&#10;\end{document}&#10;" title="IguanaTex Bitmap Display">
            <a:extLst>
              <a:ext uri="{FF2B5EF4-FFF2-40B4-BE49-F238E27FC236}">
                <a16:creationId xmlns:a16="http://schemas.microsoft.com/office/drawing/2014/main" id="{9C6FA47E-3A45-4C92-B12A-5EEA13684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42" y="1806631"/>
            <a:ext cx="8499493" cy="40133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A58D91-3FA7-DD48-8DB0-EAF7AF28B55D}"/>
                  </a:ext>
                </a:extLst>
              </p14:cNvPr>
              <p14:cNvContentPartPr/>
              <p14:nvPr/>
            </p14:nvContentPartPr>
            <p14:xfrm>
              <a:off x="487080" y="138240"/>
              <a:ext cx="11642760" cy="664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A58D91-3FA7-DD48-8DB0-EAF7AF28B5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720" y="128880"/>
                <a:ext cx="11661480" cy="666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 dirty="0">
                <a:ea typeface="ＭＳ Ｐゴシック" charset="-128"/>
              </a:rPr>
              <a:t>Markowitz Portfolio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B199A-DDB4-4988-AB3F-0C188DBF2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Objective: Minimize total portfolio variance so that </a:t>
            </a:r>
          </a:p>
          <a:p>
            <a:pPr lvl="1"/>
            <a:r>
              <a:rPr lang="en-US" dirty="0"/>
              <a:t>Expected reward of total portfolio is above target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SG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SG" dirty="0"/>
              <a:t>Total amount invested stay within our budget</a:t>
            </a:r>
          </a:p>
          <a:p>
            <a:pPr lvl="1"/>
            <a:r>
              <a:rPr lang="en-SG" dirty="0"/>
              <a:t>No short sales</a:t>
            </a:r>
          </a:p>
        </p:txBody>
      </p:sp>
      <p:pic>
        <p:nvPicPr>
          <p:cNvPr id="7" name="Picture 6" descr="\documentclass{slides}\pagestyle{empty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$$&#10;\begin{array}{rlll}&#10;{\rm min} &amp; \displaystyle f(\mb{x}) = {\rm Var}(\tilde{r}_1x_1 +\tilde{r}_2x_2) = \sigma_{11} x^2_1 + \sigma_{22} x^2_2 + 2 x_1 x_2 \sigma_{12}&#10;\vspace{3pt} \\&#10;    \vspace{3pt} {\rm s.t.} &#10;&amp;  \displaystyle \sum_{j} x_j \leq B\\&#10;&amp;  \displaystyle \sum_{j} \mu_jx_j \geq \beta\\&#10;&amp;  x_{j} \geq 0&#10;\end{array}&#10;$$&#10;(Linearly constrained NLP)&#10;\end{document}&#10;" title="IguanaTex Bitmap Display">
            <a:extLst>
              <a:ext uri="{FF2B5EF4-FFF2-40B4-BE49-F238E27FC236}">
                <a16:creationId xmlns:a16="http://schemas.microsoft.com/office/drawing/2014/main" id="{A81075CC-FE7F-4F74-A401-4291837727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07" y="2983518"/>
            <a:ext cx="9043200" cy="275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5B1BCE-678D-5A42-B0B6-F4C7957EA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934" y="3715399"/>
            <a:ext cx="1805918" cy="25282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35E830-C640-7F4F-B7BC-595BB8DB11E4}"/>
                  </a:ext>
                </a:extLst>
              </p14:cNvPr>
              <p14:cNvContentPartPr/>
              <p14:nvPr/>
            </p14:nvContentPartPr>
            <p14:xfrm>
              <a:off x="266400" y="2318400"/>
              <a:ext cx="11531880" cy="416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35E830-C640-7F4F-B7BC-595BB8DB11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040" y="2309040"/>
                <a:ext cx="11550600" cy="417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>
                <a:ea typeface="ＭＳ Ｐゴシック" charset="-128"/>
              </a:rPr>
              <a:t>Generalization of Portfolio Variance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D37ED5-CF39-40FE-A4CE-628C3E29B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229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81150"/>
            <a:ext cx="6202680" cy="334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800">
                <a:ea typeface="ＭＳ Ｐゴシック" charset="-128"/>
              </a:rPr>
              <a:t>Generalization of Portfolio Variance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5F7764-ED6C-406C-B4DA-7D246267B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433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1" y="1600200"/>
            <a:ext cx="7995919" cy="282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2.268"/>
  <p:tag name="ORIGINALWIDTH" val="3922.76"/>
  <p:tag name="LATEXADDIN" val="\documentclass{article}\pagestyle{empty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&#10;\noindent {\bf Data}&#10;\begin{itemize}&#10;\item $\tilde{r}_i$: Reward from stock $i$ (random variable)&#10;\item $\mu_i = {\rm E}(\tilde{r}_i)$: expected reward from stock $i$&#10;\item ${\rm Var}(\tilde{r}_i):$ variance in reward from stock $i$&#10;\item $\sigma_{ij} = {\rm E}((\tilde{r}_i - \mu_i)(\tilde{r}_j - \mu_j)) = {\rm  Cov}(\tilde{r}_i,\tilde{r}_j)$. Note that $\sigma_{ii} = {\rm Var}(\tilde{r}_i):$&#10;\item Budget $B$, target $\beta$ on expected portfolio reward&#10;\end{itemize}&#10;&#10;\noindent {\bf Decisions}&#10;\begin{itemize}&#10;\item $x_i$: decision variable on amount to invest in stock $i=1,2$&#10;\end{itemize}&#10;&#10;\end{document}&#10;"/>
  <p:tag name="IGUANATEXSIZE" val="28"/>
  <p:tag name="IGUANATEXCURSOR" val="973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5.718"/>
  <p:tag name="ORIGINALWIDTH" val="7417.323"/>
  <p:tag name="LATEXADDIN" val="\documentclass{slides}\pagestyle{empty}&#10;\newcommand{\mb}[1]{\mbox{\boldmath $#1$}}&#10;\newcommand{\mbs}[1]{{\mbox{\boldmath \scriptsize{$#1$}}}}&#10;\newcommand{\mbt}[1]{\mbox{\boldmath $\tilde{#1}$}}&#10;\newcommand{\mbst}[1]{{\mbox{\boldmath \scriptsize{$\tilde{#1}$}}}}&#10;\newcommand{\mbss}[1]{{\mbox{\boldmath \tiny{$#1$}}}}&#10;\newcommand{\defi}{\stackrel{\Delta}{=}}&#10;\begin{document}&#10;$$&#10;\begin{array}{rlll}&#10;{\rm min} &amp; \displaystyle f(\mb{x}) = {\rm Var}(\tilde{r}_1x_1 +\tilde{r}_2x_2) = \sigma_{11} x^2_1 + \sigma_{22} x^2_2 + 2 x_1 x_2 \sigma_{12}&#10;\vspace{3pt} \\&#10;    \vspace{3pt} {\rm s.t.} &#10;&amp;  \displaystyle \sum_{j} x_j \leq B\\&#10;&amp;  \displaystyle \sum_{j} \mu_jx_j \geq \beta\\&#10;&amp;  x_{j} \geq 0&#10;\end{array}&#10;$$&#10;(Linearly constrained NLP)&#10;\end{document}&#10;"/>
  <p:tag name="IGUANATEXSIZE" val="12"/>
  <p:tag name="IGUANATEXCURSOR" val="746"/>
  <p:tag name="TRANSPARENCY" val="True"/>
  <p:tag name="LATEXENGINEID" val="0"/>
  <p:tag name="TEMPFOLDER" val="c:\temp\"/>
  <p:tag name="LATEXFORMHEIGHT" val="404"/>
  <p:tag name="LATEXFORMWIDTH" val="697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445</Words>
  <Application>Microsoft Office PowerPoint</Application>
  <PresentationFormat>Widescreen</PresentationFormat>
  <Paragraphs>85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BC2410, Prescriptive Analytics  From Data to Decisions</vt:lpstr>
      <vt:lpstr>Schedule</vt:lpstr>
      <vt:lpstr>Schedule</vt:lpstr>
      <vt:lpstr>PowerPoint Presentation</vt:lpstr>
      <vt:lpstr>Real Data---Historical Data</vt:lpstr>
      <vt:lpstr>Classical Portfolio Selection</vt:lpstr>
      <vt:lpstr>Markowitz Portfolio Optimization</vt:lpstr>
      <vt:lpstr>Generalization of Portfolio Variance</vt:lpstr>
      <vt:lpstr>Generalization of Portfolio Variance</vt:lpstr>
      <vt:lpstr>Generalization of Portfolio Variance (Optional)</vt:lpstr>
      <vt:lpstr>Covariance Matrix from Data</vt:lpstr>
      <vt:lpstr>Covariance Matrix from Data</vt:lpstr>
      <vt:lpstr>Compact form of Portfolio Selection Problem</vt:lpstr>
      <vt:lpstr>Quadratic Optimization Problems (Optional)</vt:lpstr>
      <vt:lpstr>Another Portfolio Selection Problem (Optional)</vt:lpstr>
      <vt:lpstr>Another Portfolio Selection Problem (Optional)</vt:lpstr>
      <vt:lpstr>Sharpe Ratio (Optional)</vt:lpstr>
      <vt:lpstr>Another Portfolio Selection Problem (Optional)</vt:lpstr>
      <vt:lpstr>Another Portfolio Selection Problem (Optional)</vt:lpstr>
      <vt:lpstr>Another Portfolio Selection Problem (Optional)</vt:lpstr>
      <vt:lpstr>Another Portfolio Selection Problem (Optional)</vt:lpstr>
      <vt:lpstr>Another Portfolio Selection Problem (Optional)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XXXX, Prescriptive Analytics</dc:title>
  <dc:creator>Qinshen Tang</dc:creator>
  <cp:lastModifiedBy>kingsen tang</cp:lastModifiedBy>
  <cp:revision>126</cp:revision>
  <dcterms:created xsi:type="dcterms:W3CDTF">2021-02-26T06:07:53Z</dcterms:created>
  <dcterms:modified xsi:type="dcterms:W3CDTF">2022-03-22T14:02:49Z</dcterms:modified>
</cp:coreProperties>
</file>